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44"/>
  </p:notesMasterIdLst>
  <p:sldIdLst>
    <p:sldId id="256" r:id="rId2"/>
    <p:sldId id="258" r:id="rId3"/>
    <p:sldId id="259" r:id="rId4"/>
    <p:sldId id="260" r:id="rId5"/>
    <p:sldId id="305" r:id="rId6"/>
    <p:sldId id="304" r:id="rId7"/>
    <p:sldId id="319" r:id="rId8"/>
    <p:sldId id="337" r:id="rId9"/>
    <p:sldId id="307" r:id="rId10"/>
    <p:sldId id="320" r:id="rId11"/>
    <p:sldId id="308" r:id="rId12"/>
    <p:sldId id="309" r:id="rId13"/>
    <p:sldId id="330" r:id="rId14"/>
    <p:sldId id="331" r:id="rId15"/>
    <p:sldId id="332" r:id="rId16"/>
    <p:sldId id="263" r:id="rId17"/>
    <p:sldId id="328" r:id="rId18"/>
    <p:sldId id="327" r:id="rId19"/>
    <p:sldId id="311" r:id="rId20"/>
    <p:sldId id="312" r:id="rId21"/>
    <p:sldId id="329" r:id="rId22"/>
    <p:sldId id="313" r:id="rId23"/>
    <p:sldId id="270" r:id="rId24"/>
    <p:sldId id="353" r:id="rId25"/>
    <p:sldId id="335" r:id="rId26"/>
    <p:sldId id="338" r:id="rId27"/>
    <p:sldId id="340" r:id="rId28"/>
    <p:sldId id="343" r:id="rId29"/>
    <p:sldId id="344" r:id="rId30"/>
    <p:sldId id="348" r:id="rId31"/>
    <p:sldId id="342" r:id="rId32"/>
    <p:sldId id="354" r:id="rId33"/>
    <p:sldId id="355" r:id="rId34"/>
    <p:sldId id="356" r:id="rId35"/>
    <p:sldId id="357" r:id="rId36"/>
    <p:sldId id="358" r:id="rId37"/>
    <p:sldId id="347" r:id="rId38"/>
    <p:sldId id="351" r:id="rId39"/>
    <p:sldId id="317" r:id="rId40"/>
    <p:sldId id="316" r:id="rId41"/>
    <p:sldId id="334" r:id="rId42"/>
    <p:sldId id="333" r:id="rId43"/>
  </p:sldIdLst>
  <p:sldSz cx="9144000" cy="5143500" type="screen16x9"/>
  <p:notesSz cx="6858000" cy="9144000"/>
  <p:embeddedFontLst>
    <p:embeddedFont>
      <p:font typeface="맑은 고딕" panose="020B0503020000020004" pitchFamily="50" charset="-127"/>
      <p:regular r:id="rId45"/>
      <p:bold r:id="rId46"/>
    </p:embeddedFont>
    <p:embeddedFont>
      <p:font typeface="Abadi Extra Light" panose="020B0204020104020204" pitchFamily="34" charset="0"/>
      <p:regular r:id="rId47"/>
    </p:embeddedFont>
    <p:embeddedFont>
      <p:font typeface="Barlow Semi Condensed" panose="020B0600000101010101" charset="0"/>
      <p:regular r:id="rId48"/>
      <p:bold r:id="rId49"/>
      <p:italic r:id="rId50"/>
      <p:boldItalic r:id="rId51"/>
    </p:embeddedFont>
    <p:embeddedFont>
      <p:font typeface="Barlow Semi Condensed Medium" panose="020B0600000101010101" charset="0"/>
      <p:regular r:id="rId52"/>
      <p:bold r:id="rId53"/>
      <p:italic r:id="rId54"/>
      <p:boldItalic r:id="rId55"/>
    </p:embeddedFont>
    <p:embeddedFont>
      <p:font typeface="Fjalla One" panose="020B0600000101010101" charset="0"/>
      <p:regular r:id="rId5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697FA"/>
    <a:srgbClr val="2976AA"/>
    <a:srgbClr val="A9DBFD"/>
    <a:srgbClr val="33AAFB"/>
    <a:srgbClr val="1C61A1"/>
    <a:srgbClr val="0586DD"/>
    <a:srgbClr val="5FBCFB"/>
    <a:srgbClr val="3FAFFB"/>
    <a:srgbClr val="80CAFC"/>
    <a:srgbClr val="CAE9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15AD85E-B39E-4D47-819B-B68946166FA3}" v="147" dt="2021-04-05T06:49:27.471"/>
  </p1510:revLst>
</p1510:revInfo>
</file>

<file path=ppt/tableStyles.xml><?xml version="1.0" encoding="utf-8"?>
<a:tblStyleLst xmlns:a="http://schemas.openxmlformats.org/drawingml/2006/main" def="{17017FF6-9FC3-4FDC-AEAB-8ECE1F2CF33F}">
  <a:tblStyle styleId="{17017FF6-9FC3-4FDC-AEAB-8ECE1F2CF33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92" autoAdjust="0"/>
    <p:restoredTop sz="94660"/>
  </p:normalViewPr>
  <p:slideViewPr>
    <p:cSldViewPr snapToGrid="0">
      <p:cViewPr varScale="1">
        <p:scale>
          <a:sx n="142" d="100"/>
          <a:sy n="142" d="100"/>
        </p:scale>
        <p:origin x="690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3.fntdata"/><Relationship Id="rId50" Type="http://schemas.openxmlformats.org/officeDocument/2006/relationships/font" Target="fonts/font6.fntdata"/><Relationship Id="rId55" Type="http://schemas.openxmlformats.org/officeDocument/2006/relationships/font" Target="fonts/font11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1.fntdata"/><Relationship Id="rId53" Type="http://schemas.openxmlformats.org/officeDocument/2006/relationships/font" Target="fonts/font9.fntdata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microsoft.com/office/2015/10/relationships/revisionInfo" Target="revisionInfo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4.fntdata"/><Relationship Id="rId56" Type="http://schemas.openxmlformats.org/officeDocument/2006/relationships/font" Target="fonts/font12.fntdata"/><Relationship Id="rId8" Type="http://schemas.openxmlformats.org/officeDocument/2006/relationships/slide" Target="slides/slide7.xml"/><Relationship Id="rId51" Type="http://schemas.openxmlformats.org/officeDocument/2006/relationships/font" Target="fonts/font7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2.fntdata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5.fntdata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52" Type="http://schemas.openxmlformats.org/officeDocument/2006/relationships/font" Target="fonts/font8.fntdata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sv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svg"/><Relationship Id="rId4" Type="http://schemas.openxmlformats.org/officeDocument/2006/relationships/image" Target="../media/image15.svg"/><Relationship Id="rId9" Type="http://schemas.openxmlformats.org/officeDocument/2006/relationships/image" Target="../media/image20.pn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svg"/><Relationship Id="rId1" Type="http://schemas.openxmlformats.org/officeDocument/2006/relationships/image" Target="../media/image29.png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32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sv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svg"/><Relationship Id="rId4" Type="http://schemas.openxmlformats.org/officeDocument/2006/relationships/image" Target="../media/image15.svg"/><Relationship Id="rId9" Type="http://schemas.openxmlformats.org/officeDocument/2006/relationships/image" Target="../media/image20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svg"/><Relationship Id="rId1" Type="http://schemas.openxmlformats.org/officeDocument/2006/relationships/image" Target="../media/image29.png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3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6EC9448-5A8B-417B-A304-DEEC927D37CD}" type="doc">
      <dgm:prSet loTypeId="urn:microsoft.com/office/officeart/2009/layout/CirclePictureHierarchy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0E1825C7-2829-4AF2-B716-CA7DAF755791}">
      <dgm:prSet phldrT="[텍스트]" custT="1"/>
      <dgm:spPr/>
      <dgm:t>
        <a:bodyPr/>
        <a:lstStyle/>
        <a:p>
          <a:pPr latinLnBrk="1"/>
          <a:r>
            <a:rPr lang="en-US" altLang="ko-KR" sz="2800" b="1" dirty="0">
              <a:latin typeface="Fjalla One" panose="020B0600000101010101" charset="0"/>
            </a:rPr>
            <a:t>2. Development</a:t>
          </a:r>
          <a:endParaRPr lang="ko-KR" altLang="en-US" sz="2800" b="1" dirty="0">
            <a:latin typeface="Fjalla One" panose="020B0600000101010101" charset="0"/>
          </a:endParaRPr>
        </a:p>
      </dgm:t>
    </dgm:pt>
    <dgm:pt modelId="{BFAE1701-06F6-4ED3-A0B3-0F6EFBF6C8F8}" type="parTrans" cxnId="{4AF40679-9B5C-42ED-AA2C-76A95721CBC4}">
      <dgm:prSet/>
      <dgm:spPr/>
      <dgm:t>
        <a:bodyPr/>
        <a:lstStyle/>
        <a:p>
          <a:pPr latinLnBrk="1"/>
          <a:endParaRPr lang="ko-KR" altLang="en-US"/>
        </a:p>
      </dgm:t>
    </dgm:pt>
    <dgm:pt modelId="{9F875BF4-B874-4E11-85F6-D15F0EDCF1D2}" type="sibTrans" cxnId="{4AF40679-9B5C-42ED-AA2C-76A95721CBC4}">
      <dgm:prSet/>
      <dgm:spPr/>
      <dgm:t>
        <a:bodyPr/>
        <a:lstStyle/>
        <a:p>
          <a:pPr latinLnBrk="1"/>
          <a:endParaRPr lang="ko-KR" altLang="en-US"/>
        </a:p>
      </dgm:t>
    </dgm:pt>
    <dgm:pt modelId="{FC189AF0-714C-4418-94B4-65E9E04D5B66}">
      <dgm:prSet phldrT="[텍스트]"/>
      <dgm:spPr/>
      <dgm:t>
        <a:bodyPr/>
        <a:lstStyle/>
        <a:p>
          <a:pPr latinLnBrk="1"/>
          <a:r>
            <a:rPr lang="ko-KR" altLang="en-US" dirty="0">
              <a:latin typeface="Barlow Semi Condensed Medium" panose="020B0600000101010101" charset="0"/>
            </a:rPr>
            <a:t>방법론</a:t>
          </a:r>
          <a:r>
            <a:rPr lang="en-US" altLang="ko-KR" dirty="0">
              <a:latin typeface="Barlow Semi Condensed Medium" panose="020B0600000101010101" charset="0"/>
            </a:rPr>
            <a:t>(</a:t>
          </a:r>
          <a:r>
            <a:rPr lang="ko-KR" altLang="en-US" dirty="0">
              <a:latin typeface="Barlow Semi Condensed Medium" panose="020B0600000101010101" charset="0"/>
            </a:rPr>
            <a:t>협업</a:t>
          </a:r>
          <a:r>
            <a:rPr lang="en-US" altLang="ko-KR" dirty="0">
              <a:latin typeface="Barlow Semi Condensed Medium" panose="020B0600000101010101" charset="0"/>
            </a:rPr>
            <a:t>)</a:t>
          </a:r>
          <a:endParaRPr lang="ko-KR" altLang="en-US" dirty="0">
            <a:latin typeface="Barlow Semi Condensed Medium" panose="020B0600000101010101" charset="0"/>
          </a:endParaRPr>
        </a:p>
      </dgm:t>
    </dgm:pt>
    <dgm:pt modelId="{B21B51F7-08E1-4D7B-A97E-8B82A595BC40}" type="parTrans" cxnId="{75BA35D1-0793-4AAA-B78A-D6194765189C}">
      <dgm:prSet/>
      <dgm:spPr/>
      <dgm:t>
        <a:bodyPr/>
        <a:lstStyle/>
        <a:p>
          <a:pPr latinLnBrk="1"/>
          <a:endParaRPr lang="ko-KR" altLang="en-US"/>
        </a:p>
      </dgm:t>
    </dgm:pt>
    <dgm:pt modelId="{4D68F31E-1074-47FE-A529-7DCED8CB1A5D}" type="sibTrans" cxnId="{75BA35D1-0793-4AAA-B78A-D6194765189C}">
      <dgm:prSet/>
      <dgm:spPr/>
      <dgm:t>
        <a:bodyPr/>
        <a:lstStyle/>
        <a:p>
          <a:pPr latinLnBrk="1"/>
          <a:endParaRPr lang="ko-KR" altLang="en-US"/>
        </a:p>
      </dgm:t>
    </dgm:pt>
    <dgm:pt modelId="{BC2B194E-32A2-4F8B-BB06-FC4289949337}">
      <dgm:prSet phldrT="[텍스트]"/>
      <dgm:spPr/>
      <dgm:t>
        <a:bodyPr/>
        <a:lstStyle/>
        <a:p>
          <a:pPr latinLnBrk="1"/>
          <a:r>
            <a:rPr lang="ko-KR" altLang="en-US" dirty="0">
              <a:latin typeface="Barlow Semi Condensed Medium" panose="020B0600000101010101" charset="0"/>
            </a:rPr>
            <a:t>관리</a:t>
          </a:r>
        </a:p>
      </dgm:t>
    </dgm:pt>
    <dgm:pt modelId="{73637BE3-535E-4C10-A6DD-60B676B7BA7F}" type="parTrans" cxnId="{A8BE8842-0A65-4062-937C-AA0CE7E8755B}">
      <dgm:prSet/>
      <dgm:spPr/>
      <dgm:t>
        <a:bodyPr/>
        <a:lstStyle/>
        <a:p>
          <a:pPr latinLnBrk="1"/>
          <a:endParaRPr lang="ko-KR" altLang="en-US"/>
        </a:p>
      </dgm:t>
    </dgm:pt>
    <dgm:pt modelId="{191C1ACF-BBE7-4561-9C56-B0FBCFAB6129}" type="sibTrans" cxnId="{A8BE8842-0A65-4062-937C-AA0CE7E8755B}">
      <dgm:prSet/>
      <dgm:spPr/>
      <dgm:t>
        <a:bodyPr/>
        <a:lstStyle/>
        <a:p>
          <a:pPr latinLnBrk="1"/>
          <a:endParaRPr lang="ko-KR" altLang="en-US"/>
        </a:p>
      </dgm:t>
    </dgm:pt>
    <dgm:pt modelId="{BD9D0EB6-0800-4496-A1DD-42DC3D60B058}">
      <dgm:prSet phldrT="[텍스트]"/>
      <dgm:spPr/>
      <dgm:t>
        <a:bodyPr/>
        <a:lstStyle/>
        <a:p>
          <a:pPr latinLnBrk="1"/>
          <a:r>
            <a:rPr lang="ko-KR" altLang="en-US" dirty="0">
              <a:latin typeface="Barlow Semi Condensed Medium" panose="020B0600000101010101" charset="0"/>
            </a:rPr>
            <a:t>통합</a:t>
          </a:r>
        </a:p>
      </dgm:t>
    </dgm:pt>
    <dgm:pt modelId="{AE6E2042-BAFA-47C8-B8A6-3FC2A73BEA2B}" type="parTrans" cxnId="{9CA04143-484A-4516-BFF4-84A118786129}">
      <dgm:prSet/>
      <dgm:spPr/>
      <dgm:t>
        <a:bodyPr/>
        <a:lstStyle/>
        <a:p>
          <a:pPr latinLnBrk="1"/>
          <a:endParaRPr lang="ko-KR" altLang="en-US"/>
        </a:p>
      </dgm:t>
    </dgm:pt>
    <dgm:pt modelId="{BE67180D-E75F-4897-8A4E-B6B411A272C7}" type="sibTrans" cxnId="{9CA04143-484A-4516-BFF4-84A118786129}">
      <dgm:prSet/>
      <dgm:spPr/>
      <dgm:t>
        <a:bodyPr/>
        <a:lstStyle/>
        <a:p>
          <a:pPr latinLnBrk="1"/>
          <a:endParaRPr lang="ko-KR" altLang="en-US"/>
        </a:p>
      </dgm:t>
    </dgm:pt>
    <dgm:pt modelId="{5FA7B37E-53F1-4E7D-9957-CE697865EB37}">
      <dgm:prSet phldrT="[텍스트]"/>
      <dgm:spPr/>
      <dgm:t>
        <a:bodyPr/>
        <a:lstStyle/>
        <a:p>
          <a:pPr latinLnBrk="1"/>
          <a:r>
            <a:rPr lang="ko-KR" altLang="en-US" dirty="0">
              <a:latin typeface="Barlow Semi Condensed Medium" panose="020B0600000101010101" charset="0"/>
            </a:rPr>
            <a:t>환경</a:t>
          </a:r>
        </a:p>
      </dgm:t>
    </dgm:pt>
    <dgm:pt modelId="{78B6F70D-0DB7-410E-8619-351660FE96D1}" type="parTrans" cxnId="{FA016F44-7C3B-43A3-A6F8-1432B7CA54FE}">
      <dgm:prSet/>
      <dgm:spPr/>
      <dgm:t>
        <a:bodyPr/>
        <a:lstStyle/>
        <a:p>
          <a:pPr latinLnBrk="1"/>
          <a:endParaRPr lang="ko-KR" altLang="en-US"/>
        </a:p>
      </dgm:t>
    </dgm:pt>
    <dgm:pt modelId="{F9424768-C10F-4042-B867-96D4884D0968}" type="sibTrans" cxnId="{FA016F44-7C3B-43A3-A6F8-1432B7CA54FE}">
      <dgm:prSet/>
      <dgm:spPr/>
      <dgm:t>
        <a:bodyPr/>
        <a:lstStyle/>
        <a:p>
          <a:pPr latinLnBrk="1"/>
          <a:endParaRPr lang="ko-KR" altLang="en-US"/>
        </a:p>
      </dgm:t>
    </dgm:pt>
    <dgm:pt modelId="{186ABC05-378B-4BFB-AF0C-E8D26C42C5FA}">
      <dgm:prSet phldrT="[텍스트]"/>
      <dgm:spPr/>
      <dgm:t>
        <a:bodyPr/>
        <a:lstStyle/>
        <a:p>
          <a:pPr latinLnBrk="1"/>
          <a:r>
            <a:rPr lang="ko-KR" altLang="en-US" dirty="0">
              <a:latin typeface="Barlow Semi Condensed Medium" panose="020B0600000101010101" charset="0"/>
            </a:rPr>
            <a:t>기술 선정</a:t>
          </a:r>
        </a:p>
      </dgm:t>
    </dgm:pt>
    <dgm:pt modelId="{B768F751-B38E-4C60-B074-11CA9C69D557}" type="parTrans" cxnId="{557F5D11-067A-4AAB-BF3B-54EE51BB0311}">
      <dgm:prSet/>
      <dgm:spPr/>
      <dgm:t>
        <a:bodyPr/>
        <a:lstStyle/>
        <a:p>
          <a:pPr latinLnBrk="1"/>
          <a:endParaRPr lang="ko-KR" altLang="en-US"/>
        </a:p>
      </dgm:t>
    </dgm:pt>
    <dgm:pt modelId="{F96EB056-AEF4-4DDD-BC7A-A2BF23CEDDE5}" type="sibTrans" cxnId="{557F5D11-067A-4AAB-BF3B-54EE51BB0311}">
      <dgm:prSet/>
      <dgm:spPr/>
      <dgm:t>
        <a:bodyPr/>
        <a:lstStyle/>
        <a:p>
          <a:pPr latinLnBrk="1"/>
          <a:endParaRPr lang="ko-KR" altLang="en-US"/>
        </a:p>
      </dgm:t>
    </dgm:pt>
    <dgm:pt modelId="{3EE4C30C-70F0-4629-90AB-2F74EB1F2203}" type="pres">
      <dgm:prSet presAssocID="{66EC9448-5A8B-417B-A304-DEEC927D37CD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436861DA-C6AE-4ACC-B70A-61D1316795A7}" type="pres">
      <dgm:prSet presAssocID="{0E1825C7-2829-4AF2-B716-CA7DAF755791}" presName="hierRoot1" presStyleCnt="0"/>
      <dgm:spPr/>
    </dgm:pt>
    <dgm:pt modelId="{A48383F1-30ED-4624-BCA8-518748082438}" type="pres">
      <dgm:prSet presAssocID="{0E1825C7-2829-4AF2-B716-CA7DAF755791}" presName="composite" presStyleCnt="0"/>
      <dgm:spPr/>
    </dgm:pt>
    <dgm:pt modelId="{509C355B-C3AC-4D6E-B09F-EBC8BE11760A}" type="pres">
      <dgm:prSet presAssocID="{0E1825C7-2829-4AF2-B716-CA7DAF755791}" presName="image" presStyleLbl="node0" presStyleIdx="0" presStyleCnt="1" custLinFactNeighborX="32539" custLinFactNeighborY="-330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인터넷 단색으로 채워진"/>
        </a:ext>
      </dgm:extLst>
    </dgm:pt>
    <dgm:pt modelId="{2989E975-E4E2-439F-B563-7F21B83D0FF9}" type="pres">
      <dgm:prSet presAssocID="{0E1825C7-2829-4AF2-B716-CA7DAF755791}" presName="text" presStyleLbl="revTx" presStyleIdx="0" presStyleCnt="6" custScaleX="203474" custScaleY="48998" custLinFactY="-6646" custLinFactNeighborX="-41869" custLinFactNeighborY="-100000">
        <dgm:presLayoutVars>
          <dgm:chPref val="3"/>
        </dgm:presLayoutVars>
      </dgm:prSet>
      <dgm:spPr/>
    </dgm:pt>
    <dgm:pt modelId="{3F896365-B0B8-4C75-B316-8A005646C184}" type="pres">
      <dgm:prSet presAssocID="{0E1825C7-2829-4AF2-B716-CA7DAF755791}" presName="hierChild2" presStyleCnt="0"/>
      <dgm:spPr/>
    </dgm:pt>
    <dgm:pt modelId="{27EAAB1D-68A2-4637-8DA4-1A3DEAEC92D6}" type="pres">
      <dgm:prSet presAssocID="{B21B51F7-08E1-4D7B-A97E-8B82A595BC40}" presName="Name10" presStyleLbl="parChTrans1D2" presStyleIdx="0" presStyleCnt="2"/>
      <dgm:spPr/>
    </dgm:pt>
    <dgm:pt modelId="{CEA8F88D-6D20-4114-A296-4AD09776A9C9}" type="pres">
      <dgm:prSet presAssocID="{FC189AF0-714C-4418-94B4-65E9E04D5B66}" presName="hierRoot2" presStyleCnt="0"/>
      <dgm:spPr/>
    </dgm:pt>
    <dgm:pt modelId="{0FAC0080-9331-4D7D-99BA-0E0BD38BC7E7}" type="pres">
      <dgm:prSet presAssocID="{FC189AF0-714C-4418-94B4-65E9E04D5B66}" presName="composite2" presStyleCnt="0"/>
      <dgm:spPr/>
    </dgm:pt>
    <dgm:pt modelId="{018D469F-09C1-41E1-90BA-8AF5740002FD}" type="pres">
      <dgm:prSet presAssocID="{FC189AF0-714C-4418-94B4-65E9E04D5B66}" presName="image2" presStyleLbl="node2" presStyleIdx="0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남자 집단 단색으로 채워진"/>
        </a:ext>
      </dgm:extLst>
    </dgm:pt>
    <dgm:pt modelId="{8A6B3798-7158-4A2F-88A8-A0BD121AEFC4}" type="pres">
      <dgm:prSet presAssocID="{FC189AF0-714C-4418-94B4-65E9E04D5B66}" presName="text2" presStyleLbl="revTx" presStyleIdx="1" presStyleCnt="6" custScaleX="126383" custLinFactNeighborX="12096">
        <dgm:presLayoutVars>
          <dgm:chPref val="3"/>
        </dgm:presLayoutVars>
      </dgm:prSet>
      <dgm:spPr/>
    </dgm:pt>
    <dgm:pt modelId="{8B43ECBF-FB28-4CC3-A162-4538CBAC2F57}" type="pres">
      <dgm:prSet presAssocID="{FC189AF0-714C-4418-94B4-65E9E04D5B66}" presName="hierChild3" presStyleCnt="0"/>
      <dgm:spPr/>
    </dgm:pt>
    <dgm:pt modelId="{1718CE1F-ED24-4268-8B7B-499AB7B67AD7}" type="pres">
      <dgm:prSet presAssocID="{73637BE3-535E-4C10-A6DD-60B676B7BA7F}" presName="Name17" presStyleLbl="parChTrans1D3" presStyleIdx="0" presStyleCnt="3"/>
      <dgm:spPr/>
    </dgm:pt>
    <dgm:pt modelId="{8513E1B0-9E61-4992-A721-887BACF7528F}" type="pres">
      <dgm:prSet presAssocID="{BC2B194E-32A2-4F8B-BB06-FC4289949337}" presName="hierRoot3" presStyleCnt="0"/>
      <dgm:spPr/>
    </dgm:pt>
    <dgm:pt modelId="{7D1AA377-2CAF-4E4B-9B6A-B65C7ADCB3A1}" type="pres">
      <dgm:prSet presAssocID="{BC2B194E-32A2-4F8B-BB06-FC4289949337}" presName="composite3" presStyleCnt="0"/>
      <dgm:spPr/>
    </dgm:pt>
    <dgm:pt modelId="{F0420589-E27B-45E9-91EB-A1EEE0360178}" type="pres">
      <dgm:prSet presAssocID="{BC2B194E-32A2-4F8B-BB06-FC4289949337}" presName="image3" presStyleLbl="node3" presStyleIdx="0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클립보드 선택 표시됨 단색으로 채워진"/>
        </a:ext>
      </dgm:extLst>
    </dgm:pt>
    <dgm:pt modelId="{0445570E-6056-4DED-BEEC-59300F04CE65}" type="pres">
      <dgm:prSet presAssocID="{BC2B194E-32A2-4F8B-BB06-FC4289949337}" presName="text3" presStyleLbl="revTx" presStyleIdx="2" presStyleCnt="6">
        <dgm:presLayoutVars>
          <dgm:chPref val="3"/>
        </dgm:presLayoutVars>
      </dgm:prSet>
      <dgm:spPr/>
    </dgm:pt>
    <dgm:pt modelId="{AA73B8CF-3E76-4DF0-907F-473C2B04C26D}" type="pres">
      <dgm:prSet presAssocID="{BC2B194E-32A2-4F8B-BB06-FC4289949337}" presName="hierChild4" presStyleCnt="0"/>
      <dgm:spPr/>
    </dgm:pt>
    <dgm:pt modelId="{F93C8388-41C6-4FD1-98B2-60AF197CA8DB}" type="pres">
      <dgm:prSet presAssocID="{AE6E2042-BAFA-47C8-B8A6-3FC2A73BEA2B}" presName="Name17" presStyleLbl="parChTrans1D3" presStyleIdx="1" presStyleCnt="3"/>
      <dgm:spPr/>
    </dgm:pt>
    <dgm:pt modelId="{8524BE0A-9E55-4DB3-8E16-A9B88D1D68A4}" type="pres">
      <dgm:prSet presAssocID="{BD9D0EB6-0800-4496-A1DD-42DC3D60B058}" presName="hierRoot3" presStyleCnt="0"/>
      <dgm:spPr/>
    </dgm:pt>
    <dgm:pt modelId="{4215CE18-8AB8-4D76-BEC6-A288FF7A847C}" type="pres">
      <dgm:prSet presAssocID="{BD9D0EB6-0800-4496-A1DD-42DC3D60B058}" presName="composite3" presStyleCnt="0"/>
      <dgm:spPr/>
    </dgm:pt>
    <dgm:pt modelId="{7050D05C-806D-444A-B5FA-03A044E7FA32}" type="pres">
      <dgm:prSet presAssocID="{BD9D0EB6-0800-4496-A1DD-42DC3D60B058}" presName="image3" presStyleLbl="node3" presStyleIdx="1" presStyleCnt="3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온라인 모임 단색으로 채워진"/>
        </a:ext>
      </dgm:extLst>
    </dgm:pt>
    <dgm:pt modelId="{61B394A9-FC12-40E9-8DA0-1F36E87F7E58}" type="pres">
      <dgm:prSet presAssocID="{BD9D0EB6-0800-4496-A1DD-42DC3D60B058}" presName="text3" presStyleLbl="revTx" presStyleIdx="3" presStyleCnt="6">
        <dgm:presLayoutVars>
          <dgm:chPref val="3"/>
        </dgm:presLayoutVars>
      </dgm:prSet>
      <dgm:spPr/>
    </dgm:pt>
    <dgm:pt modelId="{D8ACBB98-F6FA-4AB5-91E8-E0DCA4723FDA}" type="pres">
      <dgm:prSet presAssocID="{BD9D0EB6-0800-4496-A1DD-42DC3D60B058}" presName="hierChild4" presStyleCnt="0"/>
      <dgm:spPr/>
    </dgm:pt>
    <dgm:pt modelId="{074E4FD5-3275-4190-B3EB-62B84FFB1CB8}" type="pres">
      <dgm:prSet presAssocID="{78B6F70D-0DB7-410E-8619-351660FE96D1}" presName="Name10" presStyleLbl="parChTrans1D2" presStyleIdx="1" presStyleCnt="2"/>
      <dgm:spPr/>
    </dgm:pt>
    <dgm:pt modelId="{6E2C4E6B-AF8F-4D10-8A7C-7457A2B34254}" type="pres">
      <dgm:prSet presAssocID="{5FA7B37E-53F1-4E7D-9957-CE697865EB37}" presName="hierRoot2" presStyleCnt="0"/>
      <dgm:spPr/>
    </dgm:pt>
    <dgm:pt modelId="{44757326-2CB2-4B0F-B9C4-1852663443A8}" type="pres">
      <dgm:prSet presAssocID="{5FA7B37E-53F1-4E7D-9957-CE697865EB37}" presName="composite2" presStyleCnt="0"/>
      <dgm:spPr/>
    </dgm:pt>
    <dgm:pt modelId="{DE53B8DA-4D26-4B92-A375-B654F4755B77}" type="pres">
      <dgm:prSet presAssocID="{5FA7B37E-53F1-4E7D-9957-CE697865EB37}" presName="image2" presStyleLbl="node2" presStyleIdx="1" presStyleCnt="2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사물 인터넷 단색으로 채워진"/>
        </a:ext>
      </dgm:extLst>
    </dgm:pt>
    <dgm:pt modelId="{ACA3591A-B695-4810-8A17-6B62C3825404}" type="pres">
      <dgm:prSet presAssocID="{5FA7B37E-53F1-4E7D-9957-CE697865EB37}" presName="text2" presStyleLbl="revTx" presStyleIdx="4" presStyleCnt="6">
        <dgm:presLayoutVars>
          <dgm:chPref val="3"/>
        </dgm:presLayoutVars>
      </dgm:prSet>
      <dgm:spPr/>
    </dgm:pt>
    <dgm:pt modelId="{0430A9D6-4FE7-4113-A96B-C6BE6B13425C}" type="pres">
      <dgm:prSet presAssocID="{5FA7B37E-53F1-4E7D-9957-CE697865EB37}" presName="hierChild3" presStyleCnt="0"/>
      <dgm:spPr/>
    </dgm:pt>
    <dgm:pt modelId="{88406898-208C-41F4-884A-37D1F7C585DF}" type="pres">
      <dgm:prSet presAssocID="{B768F751-B38E-4C60-B074-11CA9C69D557}" presName="Name17" presStyleLbl="parChTrans1D3" presStyleIdx="2" presStyleCnt="3"/>
      <dgm:spPr/>
    </dgm:pt>
    <dgm:pt modelId="{6C5B186D-B727-481A-85A0-D6DE929D8A6A}" type="pres">
      <dgm:prSet presAssocID="{186ABC05-378B-4BFB-AF0C-E8D26C42C5FA}" presName="hierRoot3" presStyleCnt="0"/>
      <dgm:spPr/>
    </dgm:pt>
    <dgm:pt modelId="{4101C787-0945-402E-AF02-407C10EA46BE}" type="pres">
      <dgm:prSet presAssocID="{186ABC05-378B-4BFB-AF0C-E8D26C42C5FA}" presName="composite3" presStyleCnt="0"/>
      <dgm:spPr/>
    </dgm:pt>
    <dgm:pt modelId="{BC40932E-2DA6-4D2B-BC88-B866D9462848}" type="pres">
      <dgm:prSet presAssocID="{186ABC05-378B-4BFB-AF0C-E8D26C42C5FA}" presName="image3" presStyleLbl="node3" presStyleIdx="2" presStyleCnt="3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원격 학습 언어 단색으로 채워진"/>
        </a:ext>
      </dgm:extLst>
    </dgm:pt>
    <dgm:pt modelId="{13F6F824-9658-465F-A9B7-FB73A71F658A}" type="pres">
      <dgm:prSet presAssocID="{186ABC05-378B-4BFB-AF0C-E8D26C42C5FA}" presName="text3" presStyleLbl="revTx" presStyleIdx="5" presStyleCnt="6">
        <dgm:presLayoutVars>
          <dgm:chPref val="3"/>
        </dgm:presLayoutVars>
      </dgm:prSet>
      <dgm:spPr/>
    </dgm:pt>
    <dgm:pt modelId="{C6B5B3D7-74B0-4708-B9CD-57965DC84F34}" type="pres">
      <dgm:prSet presAssocID="{186ABC05-378B-4BFB-AF0C-E8D26C42C5FA}" presName="hierChild4" presStyleCnt="0"/>
      <dgm:spPr/>
    </dgm:pt>
  </dgm:ptLst>
  <dgm:cxnLst>
    <dgm:cxn modelId="{557F5D11-067A-4AAB-BF3B-54EE51BB0311}" srcId="{5FA7B37E-53F1-4E7D-9957-CE697865EB37}" destId="{186ABC05-378B-4BFB-AF0C-E8D26C42C5FA}" srcOrd="0" destOrd="0" parTransId="{B768F751-B38E-4C60-B074-11CA9C69D557}" sibTransId="{F96EB056-AEF4-4DDD-BC7A-A2BF23CEDDE5}"/>
    <dgm:cxn modelId="{9AA42515-830F-4A57-91D5-6066540C0C10}" type="presOf" srcId="{0E1825C7-2829-4AF2-B716-CA7DAF755791}" destId="{2989E975-E4E2-439F-B563-7F21B83D0FF9}" srcOrd="0" destOrd="0" presId="urn:microsoft.com/office/officeart/2009/layout/CirclePictureHierarchy"/>
    <dgm:cxn modelId="{26ED1A2D-6F0F-4EED-AAD8-AA48497CACF6}" type="presOf" srcId="{66EC9448-5A8B-417B-A304-DEEC927D37CD}" destId="{3EE4C30C-70F0-4629-90AB-2F74EB1F2203}" srcOrd="0" destOrd="0" presId="urn:microsoft.com/office/officeart/2009/layout/CirclePictureHierarchy"/>
    <dgm:cxn modelId="{21BBD531-E06F-4D86-8E41-58BF09D228ED}" type="presOf" srcId="{B768F751-B38E-4C60-B074-11CA9C69D557}" destId="{88406898-208C-41F4-884A-37D1F7C585DF}" srcOrd="0" destOrd="0" presId="urn:microsoft.com/office/officeart/2009/layout/CirclePictureHierarchy"/>
    <dgm:cxn modelId="{91492838-4773-4255-A53F-B3C6A9377438}" type="presOf" srcId="{BD9D0EB6-0800-4496-A1DD-42DC3D60B058}" destId="{61B394A9-FC12-40E9-8DA0-1F36E87F7E58}" srcOrd="0" destOrd="0" presId="urn:microsoft.com/office/officeart/2009/layout/CirclePictureHierarchy"/>
    <dgm:cxn modelId="{A8BE8842-0A65-4062-937C-AA0CE7E8755B}" srcId="{FC189AF0-714C-4418-94B4-65E9E04D5B66}" destId="{BC2B194E-32A2-4F8B-BB06-FC4289949337}" srcOrd="0" destOrd="0" parTransId="{73637BE3-535E-4C10-A6DD-60B676B7BA7F}" sibTransId="{191C1ACF-BBE7-4561-9C56-B0FBCFAB6129}"/>
    <dgm:cxn modelId="{9CA04143-484A-4516-BFF4-84A118786129}" srcId="{FC189AF0-714C-4418-94B4-65E9E04D5B66}" destId="{BD9D0EB6-0800-4496-A1DD-42DC3D60B058}" srcOrd="1" destOrd="0" parTransId="{AE6E2042-BAFA-47C8-B8A6-3FC2A73BEA2B}" sibTransId="{BE67180D-E75F-4897-8A4E-B6B411A272C7}"/>
    <dgm:cxn modelId="{FA016F44-7C3B-43A3-A6F8-1432B7CA54FE}" srcId="{0E1825C7-2829-4AF2-B716-CA7DAF755791}" destId="{5FA7B37E-53F1-4E7D-9957-CE697865EB37}" srcOrd="1" destOrd="0" parTransId="{78B6F70D-0DB7-410E-8619-351660FE96D1}" sibTransId="{F9424768-C10F-4042-B867-96D4884D0968}"/>
    <dgm:cxn modelId="{B1B97445-EE42-4498-B281-9251B716008E}" type="presOf" srcId="{73637BE3-535E-4C10-A6DD-60B676B7BA7F}" destId="{1718CE1F-ED24-4268-8B7B-499AB7B67AD7}" srcOrd="0" destOrd="0" presId="urn:microsoft.com/office/officeart/2009/layout/CirclePictureHierarchy"/>
    <dgm:cxn modelId="{F9BEC168-8961-49ED-9079-5438E97A831B}" type="presOf" srcId="{78B6F70D-0DB7-410E-8619-351660FE96D1}" destId="{074E4FD5-3275-4190-B3EB-62B84FFB1CB8}" srcOrd="0" destOrd="0" presId="urn:microsoft.com/office/officeart/2009/layout/CirclePictureHierarchy"/>
    <dgm:cxn modelId="{D17B2E4A-2821-4811-852D-43E3E2A40423}" type="presOf" srcId="{BC2B194E-32A2-4F8B-BB06-FC4289949337}" destId="{0445570E-6056-4DED-BEEC-59300F04CE65}" srcOrd="0" destOrd="0" presId="urn:microsoft.com/office/officeart/2009/layout/CirclePictureHierarchy"/>
    <dgm:cxn modelId="{4AF40679-9B5C-42ED-AA2C-76A95721CBC4}" srcId="{66EC9448-5A8B-417B-A304-DEEC927D37CD}" destId="{0E1825C7-2829-4AF2-B716-CA7DAF755791}" srcOrd="0" destOrd="0" parTransId="{BFAE1701-06F6-4ED3-A0B3-0F6EFBF6C8F8}" sibTransId="{9F875BF4-B874-4E11-85F6-D15F0EDCF1D2}"/>
    <dgm:cxn modelId="{EAF4537B-58D5-4FEE-BDD9-8D3D1FF7586F}" type="presOf" srcId="{FC189AF0-714C-4418-94B4-65E9E04D5B66}" destId="{8A6B3798-7158-4A2F-88A8-A0BD121AEFC4}" srcOrd="0" destOrd="0" presId="urn:microsoft.com/office/officeart/2009/layout/CirclePictureHierarchy"/>
    <dgm:cxn modelId="{73F6048E-E45F-44A6-9D2B-247E7BCF2BE7}" type="presOf" srcId="{B21B51F7-08E1-4D7B-A97E-8B82A595BC40}" destId="{27EAAB1D-68A2-4637-8DA4-1A3DEAEC92D6}" srcOrd="0" destOrd="0" presId="urn:microsoft.com/office/officeart/2009/layout/CirclePictureHierarchy"/>
    <dgm:cxn modelId="{3BC6D3D0-C2AB-41D2-AFCC-6943B2D0D5D2}" type="presOf" srcId="{5FA7B37E-53F1-4E7D-9957-CE697865EB37}" destId="{ACA3591A-B695-4810-8A17-6B62C3825404}" srcOrd="0" destOrd="0" presId="urn:microsoft.com/office/officeart/2009/layout/CirclePictureHierarchy"/>
    <dgm:cxn modelId="{75BA35D1-0793-4AAA-B78A-D6194765189C}" srcId="{0E1825C7-2829-4AF2-B716-CA7DAF755791}" destId="{FC189AF0-714C-4418-94B4-65E9E04D5B66}" srcOrd="0" destOrd="0" parTransId="{B21B51F7-08E1-4D7B-A97E-8B82A595BC40}" sibTransId="{4D68F31E-1074-47FE-A529-7DCED8CB1A5D}"/>
    <dgm:cxn modelId="{42C288EF-BFB1-42D9-8821-B52EB99F3EC9}" type="presOf" srcId="{AE6E2042-BAFA-47C8-B8A6-3FC2A73BEA2B}" destId="{F93C8388-41C6-4FD1-98B2-60AF197CA8DB}" srcOrd="0" destOrd="0" presId="urn:microsoft.com/office/officeart/2009/layout/CirclePictureHierarchy"/>
    <dgm:cxn modelId="{022B4CFF-F9CC-424E-BA30-5D112F4EC3E6}" type="presOf" srcId="{186ABC05-378B-4BFB-AF0C-E8D26C42C5FA}" destId="{13F6F824-9658-465F-A9B7-FB73A71F658A}" srcOrd="0" destOrd="0" presId="urn:microsoft.com/office/officeart/2009/layout/CirclePictureHierarchy"/>
    <dgm:cxn modelId="{9119A913-F589-472D-98F1-2C5557C77882}" type="presParOf" srcId="{3EE4C30C-70F0-4629-90AB-2F74EB1F2203}" destId="{436861DA-C6AE-4ACC-B70A-61D1316795A7}" srcOrd="0" destOrd="0" presId="urn:microsoft.com/office/officeart/2009/layout/CirclePictureHierarchy"/>
    <dgm:cxn modelId="{6A68DCA5-84F5-4A54-AFE6-9EAE7EBB3BA5}" type="presParOf" srcId="{436861DA-C6AE-4ACC-B70A-61D1316795A7}" destId="{A48383F1-30ED-4624-BCA8-518748082438}" srcOrd="0" destOrd="0" presId="urn:microsoft.com/office/officeart/2009/layout/CirclePictureHierarchy"/>
    <dgm:cxn modelId="{00A3793D-9FE2-460C-B058-C04FC7FE2D3C}" type="presParOf" srcId="{A48383F1-30ED-4624-BCA8-518748082438}" destId="{509C355B-C3AC-4D6E-B09F-EBC8BE11760A}" srcOrd="0" destOrd="0" presId="urn:microsoft.com/office/officeart/2009/layout/CirclePictureHierarchy"/>
    <dgm:cxn modelId="{95D24891-20EA-431F-8D16-3FD1D40C1E82}" type="presParOf" srcId="{A48383F1-30ED-4624-BCA8-518748082438}" destId="{2989E975-E4E2-439F-B563-7F21B83D0FF9}" srcOrd="1" destOrd="0" presId="urn:microsoft.com/office/officeart/2009/layout/CirclePictureHierarchy"/>
    <dgm:cxn modelId="{CE465BB9-0C59-4566-AFFD-04A3EBC0BA50}" type="presParOf" srcId="{436861DA-C6AE-4ACC-B70A-61D1316795A7}" destId="{3F896365-B0B8-4C75-B316-8A005646C184}" srcOrd="1" destOrd="0" presId="urn:microsoft.com/office/officeart/2009/layout/CirclePictureHierarchy"/>
    <dgm:cxn modelId="{8B52D2FF-2812-4AA6-8BCE-1CFE212BD32A}" type="presParOf" srcId="{3F896365-B0B8-4C75-B316-8A005646C184}" destId="{27EAAB1D-68A2-4637-8DA4-1A3DEAEC92D6}" srcOrd="0" destOrd="0" presId="urn:microsoft.com/office/officeart/2009/layout/CirclePictureHierarchy"/>
    <dgm:cxn modelId="{A9275C9E-4ACA-4051-9715-CC69E6F0BF3A}" type="presParOf" srcId="{3F896365-B0B8-4C75-B316-8A005646C184}" destId="{CEA8F88D-6D20-4114-A296-4AD09776A9C9}" srcOrd="1" destOrd="0" presId="urn:microsoft.com/office/officeart/2009/layout/CirclePictureHierarchy"/>
    <dgm:cxn modelId="{D8546691-E0E2-4042-96AC-FE46E6217C1F}" type="presParOf" srcId="{CEA8F88D-6D20-4114-A296-4AD09776A9C9}" destId="{0FAC0080-9331-4D7D-99BA-0E0BD38BC7E7}" srcOrd="0" destOrd="0" presId="urn:microsoft.com/office/officeart/2009/layout/CirclePictureHierarchy"/>
    <dgm:cxn modelId="{E897B7F0-AC3C-4498-9D9B-169F3AE3D03E}" type="presParOf" srcId="{0FAC0080-9331-4D7D-99BA-0E0BD38BC7E7}" destId="{018D469F-09C1-41E1-90BA-8AF5740002FD}" srcOrd="0" destOrd="0" presId="urn:microsoft.com/office/officeart/2009/layout/CirclePictureHierarchy"/>
    <dgm:cxn modelId="{761EAF79-4775-4EF8-94A9-D2B351096EED}" type="presParOf" srcId="{0FAC0080-9331-4D7D-99BA-0E0BD38BC7E7}" destId="{8A6B3798-7158-4A2F-88A8-A0BD121AEFC4}" srcOrd="1" destOrd="0" presId="urn:microsoft.com/office/officeart/2009/layout/CirclePictureHierarchy"/>
    <dgm:cxn modelId="{849241CC-91A8-49C0-92F7-6A0158C36146}" type="presParOf" srcId="{CEA8F88D-6D20-4114-A296-4AD09776A9C9}" destId="{8B43ECBF-FB28-4CC3-A162-4538CBAC2F57}" srcOrd="1" destOrd="0" presId="urn:microsoft.com/office/officeart/2009/layout/CirclePictureHierarchy"/>
    <dgm:cxn modelId="{FFD68DEA-2FE8-4179-936C-2396CE898F03}" type="presParOf" srcId="{8B43ECBF-FB28-4CC3-A162-4538CBAC2F57}" destId="{1718CE1F-ED24-4268-8B7B-499AB7B67AD7}" srcOrd="0" destOrd="0" presId="urn:microsoft.com/office/officeart/2009/layout/CirclePictureHierarchy"/>
    <dgm:cxn modelId="{5EAB0603-7198-489D-BF72-3DD669AFCBBD}" type="presParOf" srcId="{8B43ECBF-FB28-4CC3-A162-4538CBAC2F57}" destId="{8513E1B0-9E61-4992-A721-887BACF7528F}" srcOrd="1" destOrd="0" presId="urn:microsoft.com/office/officeart/2009/layout/CirclePictureHierarchy"/>
    <dgm:cxn modelId="{788F9551-DB53-406B-B307-76908CCC6B1B}" type="presParOf" srcId="{8513E1B0-9E61-4992-A721-887BACF7528F}" destId="{7D1AA377-2CAF-4E4B-9B6A-B65C7ADCB3A1}" srcOrd="0" destOrd="0" presId="urn:microsoft.com/office/officeart/2009/layout/CirclePictureHierarchy"/>
    <dgm:cxn modelId="{424A5526-57AE-416C-AA53-E4E1403B6BFE}" type="presParOf" srcId="{7D1AA377-2CAF-4E4B-9B6A-B65C7ADCB3A1}" destId="{F0420589-E27B-45E9-91EB-A1EEE0360178}" srcOrd="0" destOrd="0" presId="urn:microsoft.com/office/officeart/2009/layout/CirclePictureHierarchy"/>
    <dgm:cxn modelId="{3E06B23E-E9E7-4ED7-81BA-DB4EBD2D8A00}" type="presParOf" srcId="{7D1AA377-2CAF-4E4B-9B6A-B65C7ADCB3A1}" destId="{0445570E-6056-4DED-BEEC-59300F04CE65}" srcOrd="1" destOrd="0" presId="urn:microsoft.com/office/officeart/2009/layout/CirclePictureHierarchy"/>
    <dgm:cxn modelId="{7E00909C-0BFA-497F-B262-0AAD1A03C66B}" type="presParOf" srcId="{8513E1B0-9E61-4992-A721-887BACF7528F}" destId="{AA73B8CF-3E76-4DF0-907F-473C2B04C26D}" srcOrd="1" destOrd="0" presId="urn:microsoft.com/office/officeart/2009/layout/CirclePictureHierarchy"/>
    <dgm:cxn modelId="{F16B0575-49DA-4B32-BBB1-CFCE2CEBD119}" type="presParOf" srcId="{8B43ECBF-FB28-4CC3-A162-4538CBAC2F57}" destId="{F93C8388-41C6-4FD1-98B2-60AF197CA8DB}" srcOrd="2" destOrd="0" presId="urn:microsoft.com/office/officeart/2009/layout/CirclePictureHierarchy"/>
    <dgm:cxn modelId="{6832E831-231D-4AA8-A726-EB2A25DE37DC}" type="presParOf" srcId="{8B43ECBF-FB28-4CC3-A162-4538CBAC2F57}" destId="{8524BE0A-9E55-4DB3-8E16-A9B88D1D68A4}" srcOrd="3" destOrd="0" presId="urn:microsoft.com/office/officeart/2009/layout/CirclePictureHierarchy"/>
    <dgm:cxn modelId="{4EAF2F92-82E4-445A-B85B-058B5439A36C}" type="presParOf" srcId="{8524BE0A-9E55-4DB3-8E16-A9B88D1D68A4}" destId="{4215CE18-8AB8-4D76-BEC6-A288FF7A847C}" srcOrd="0" destOrd="0" presId="urn:microsoft.com/office/officeart/2009/layout/CirclePictureHierarchy"/>
    <dgm:cxn modelId="{693D88BD-9048-47AB-B357-010D7EFDD957}" type="presParOf" srcId="{4215CE18-8AB8-4D76-BEC6-A288FF7A847C}" destId="{7050D05C-806D-444A-B5FA-03A044E7FA32}" srcOrd="0" destOrd="0" presId="urn:microsoft.com/office/officeart/2009/layout/CirclePictureHierarchy"/>
    <dgm:cxn modelId="{90C6610B-CEAB-4D06-B17A-6DF068402697}" type="presParOf" srcId="{4215CE18-8AB8-4D76-BEC6-A288FF7A847C}" destId="{61B394A9-FC12-40E9-8DA0-1F36E87F7E58}" srcOrd="1" destOrd="0" presId="urn:microsoft.com/office/officeart/2009/layout/CirclePictureHierarchy"/>
    <dgm:cxn modelId="{6529DC0D-97E8-494C-9F9C-0402AAF8E82E}" type="presParOf" srcId="{8524BE0A-9E55-4DB3-8E16-A9B88D1D68A4}" destId="{D8ACBB98-F6FA-4AB5-91E8-E0DCA4723FDA}" srcOrd="1" destOrd="0" presId="urn:microsoft.com/office/officeart/2009/layout/CirclePictureHierarchy"/>
    <dgm:cxn modelId="{947F08E1-4EB9-4047-A59E-81C7684D0B9E}" type="presParOf" srcId="{3F896365-B0B8-4C75-B316-8A005646C184}" destId="{074E4FD5-3275-4190-B3EB-62B84FFB1CB8}" srcOrd="2" destOrd="0" presId="urn:microsoft.com/office/officeart/2009/layout/CirclePictureHierarchy"/>
    <dgm:cxn modelId="{8826B64C-05FF-4BCF-8124-6B4DB9898C05}" type="presParOf" srcId="{3F896365-B0B8-4C75-B316-8A005646C184}" destId="{6E2C4E6B-AF8F-4D10-8A7C-7457A2B34254}" srcOrd="3" destOrd="0" presId="urn:microsoft.com/office/officeart/2009/layout/CirclePictureHierarchy"/>
    <dgm:cxn modelId="{421B83BC-92F6-4BA6-BBDE-BCBDC52CD1FB}" type="presParOf" srcId="{6E2C4E6B-AF8F-4D10-8A7C-7457A2B34254}" destId="{44757326-2CB2-4B0F-B9C4-1852663443A8}" srcOrd="0" destOrd="0" presId="urn:microsoft.com/office/officeart/2009/layout/CirclePictureHierarchy"/>
    <dgm:cxn modelId="{1211488B-B645-411C-85CB-00DFE75AA2B4}" type="presParOf" srcId="{44757326-2CB2-4B0F-B9C4-1852663443A8}" destId="{DE53B8DA-4D26-4B92-A375-B654F4755B77}" srcOrd="0" destOrd="0" presId="urn:microsoft.com/office/officeart/2009/layout/CirclePictureHierarchy"/>
    <dgm:cxn modelId="{560C7843-9F87-480F-A89B-ED58B35B0C80}" type="presParOf" srcId="{44757326-2CB2-4B0F-B9C4-1852663443A8}" destId="{ACA3591A-B695-4810-8A17-6B62C3825404}" srcOrd="1" destOrd="0" presId="urn:microsoft.com/office/officeart/2009/layout/CirclePictureHierarchy"/>
    <dgm:cxn modelId="{293E2C17-F9DB-46E0-8C8C-88A05BBC3651}" type="presParOf" srcId="{6E2C4E6B-AF8F-4D10-8A7C-7457A2B34254}" destId="{0430A9D6-4FE7-4113-A96B-C6BE6B13425C}" srcOrd="1" destOrd="0" presId="urn:microsoft.com/office/officeart/2009/layout/CirclePictureHierarchy"/>
    <dgm:cxn modelId="{43DD1F47-87F7-4669-BFFE-CAC3E358C38F}" type="presParOf" srcId="{0430A9D6-4FE7-4113-A96B-C6BE6B13425C}" destId="{88406898-208C-41F4-884A-37D1F7C585DF}" srcOrd="0" destOrd="0" presId="urn:microsoft.com/office/officeart/2009/layout/CirclePictureHierarchy"/>
    <dgm:cxn modelId="{A5AA56EC-9DC0-40C7-AFB4-17F68E68E789}" type="presParOf" srcId="{0430A9D6-4FE7-4113-A96B-C6BE6B13425C}" destId="{6C5B186D-B727-481A-85A0-D6DE929D8A6A}" srcOrd="1" destOrd="0" presId="urn:microsoft.com/office/officeart/2009/layout/CirclePictureHierarchy"/>
    <dgm:cxn modelId="{A99B9EED-5A66-47BA-ACE8-52EA89760B38}" type="presParOf" srcId="{6C5B186D-B727-481A-85A0-D6DE929D8A6A}" destId="{4101C787-0945-402E-AF02-407C10EA46BE}" srcOrd="0" destOrd="0" presId="urn:microsoft.com/office/officeart/2009/layout/CirclePictureHierarchy"/>
    <dgm:cxn modelId="{6609947C-B59A-4451-8BEB-235CE45BEA5A}" type="presParOf" srcId="{4101C787-0945-402E-AF02-407C10EA46BE}" destId="{BC40932E-2DA6-4D2B-BC88-B866D9462848}" srcOrd="0" destOrd="0" presId="urn:microsoft.com/office/officeart/2009/layout/CirclePictureHierarchy"/>
    <dgm:cxn modelId="{F687787D-2F38-4ED8-BCE7-34783A959C5E}" type="presParOf" srcId="{4101C787-0945-402E-AF02-407C10EA46BE}" destId="{13F6F824-9658-465F-A9B7-FB73A71F658A}" srcOrd="1" destOrd="0" presId="urn:microsoft.com/office/officeart/2009/layout/CirclePictureHierarchy"/>
    <dgm:cxn modelId="{C50FF56C-9687-40A0-B5AD-AA6A56EF35D8}" type="presParOf" srcId="{6C5B186D-B727-481A-85A0-D6DE929D8A6A}" destId="{C6B5B3D7-74B0-4708-B9CD-57965DC84F34}" srcOrd="1" destOrd="0" presId="urn:microsoft.com/office/officeart/2009/layout/CirclePictureHierarchy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A87F9B3-5C0E-4EBF-B37B-24EC4A21B3B1}" type="doc">
      <dgm:prSet loTypeId="urn:microsoft.com/office/officeart/2009/layout/CirclePictureHierarchy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804E042B-84E9-47C3-9569-9ECB4A16C889}">
      <dgm:prSet phldrT="[텍스트]" custT="1"/>
      <dgm:spPr/>
      <dgm:t>
        <a:bodyPr/>
        <a:lstStyle/>
        <a:p>
          <a:pPr latinLnBrk="1"/>
          <a:r>
            <a:rPr lang="en-US" altLang="ko-KR" sz="2800" b="1" dirty="0">
              <a:latin typeface="Fjalla One" panose="020B0600000101010101" charset="0"/>
            </a:rPr>
            <a:t>    3. Test &amp; Deploy</a:t>
          </a:r>
          <a:endParaRPr lang="ko-KR" altLang="en-US" sz="2800" b="1" dirty="0">
            <a:latin typeface="Fjalla One" panose="020B0600000101010101" charset="0"/>
          </a:endParaRPr>
        </a:p>
      </dgm:t>
    </dgm:pt>
    <dgm:pt modelId="{5C5514FE-509A-4213-8552-3DAE3678A383}" type="parTrans" cxnId="{289CF223-8804-4A37-BEEF-9DBCECC33C9F}">
      <dgm:prSet/>
      <dgm:spPr/>
      <dgm:t>
        <a:bodyPr/>
        <a:lstStyle/>
        <a:p>
          <a:pPr latinLnBrk="1"/>
          <a:endParaRPr lang="ko-KR" altLang="en-US"/>
        </a:p>
      </dgm:t>
    </dgm:pt>
    <dgm:pt modelId="{DE79AF34-1BAC-4707-B8F9-F0E0871AD3CB}" type="sibTrans" cxnId="{289CF223-8804-4A37-BEEF-9DBCECC33C9F}">
      <dgm:prSet/>
      <dgm:spPr/>
      <dgm:t>
        <a:bodyPr/>
        <a:lstStyle/>
        <a:p>
          <a:pPr latinLnBrk="1"/>
          <a:endParaRPr lang="ko-KR" altLang="en-US"/>
        </a:p>
      </dgm:t>
    </dgm:pt>
    <dgm:pt modelId="{106AE663-636D-4AB8-984C-BCDA4E570993}">
      <dgm:prSet phldrT="[텍스트]"/>
      <dgm:spPr/>
      <dgm:t>
        <a:bodyPr/>
        <a:lstStyle/>
        <a:p>
          <a:pPr latinLnBrk="1"/>
          <a:r>
            <a:rPr lang="en-US" altLang="ko-KR" dirty="0">
              <a:latin typeface="Barlow Semi Condensed Medium" panose="020B0600000101010101" charset="0"/>
            </a:rPr>
            <a:t>Infra</a:t>
          </a:r>
          <a:endParaRPr lang="ko-KR" altLang="en-US" dirty="0">
            <a:latin typeface="Barlow Semi Condensed Medium" panose="020B0600000101010101" charset="0"/>
          </a:endParaRPr>
        </a:p>
      </dgm:t>
    </dgm:pt>
    <dgm:pt modelId="{E6270270-7215-4B3D-BDA6-CB882F866C2A}" type="parTrans" cxnId="{71BEF5CF-BF07-4D2E-9909-AAC32BB47731}">
      <dgm:prSet/>
      <dgm:spPr/>
      <dgm:t>
        <a:bodyPr/>
        <a:lstStyle/>
        <a:p>
          <a:pPr latinLnBrk="1"/>
          <a:endParaRPr lang="ko-KR" altLang="en-US"/>
        </a:p>
      </dgm:t>
    </dgm:pt>
    <dgm:pt modelId="{F78FE225-9B64-42D2-BB4E-7387BB12FCBF}" type="sibTrans" cxnId="{71BEF5CF-BF07-4D2E-9909-AAC32BB47731}">
      <dgm:prSet/>
      <dgm:spPr/>
      <dgm:t>
        <a:bodyPr/>
        <a:lstStyle/>
        <a:p>
          <a:pPr latinLnBrk="1"/>
          <a:endParaRPr lang="ko-KR" altLang="en-US"/>
        </a:p>
      </dgm:t>
    </dgm:pt>
    <dgm:pt modelId="{E502EE55-80A2-4297-A2A6-53F8FE57B42A}">
      <dgm:prSet phldrT="[텍스트]"/>
      <dgm:spPr/>
      <dgm:t>
        <a:bodyPr/>
        <a:lstStyle/>
        <a:p>
          <a:pPr latinLnBrk="1"/>
          <a:endParaRPr lang="ko-KR" altLang="en-US" dirty="0">
            <a:latin typeface="Barlow Semi Condensed Medium" panose="020B0600000101010101" charset="0"/>
          </a:endParaRPr>
        </a:p>
      </dgm:t>
    </dgm:pt>
    <dgm:pt modelId="{5B8D650A-1573-48EE-B28D-8FA51F460638}" type="parTrans" cxnId="{773316B1-058B-488A-9FF3-F614B286A5BD}">
      <dgm:prSet/>
      <dgm:spPr/>
      <dgm:t>
        <a:bodyPr/>
        <a:lstStyle/>
        <a:p>
          <a:pPr latinLnBrk="1"/>
          <a:endParaRPr lang="ko-KR" altLang="en-US"/>
        </a:p>
      </dgm:t>
    </dgm:pt>
    <dgm:pt modelId="{A4CD2BB5-A2EA-4A31-94A2-D2D89A0C5A67}" type="sibTrans" cxnId="{773316B1-058B-488A-9FF3-F614B286A5BD}">
      <dgm:prSet/>
      <dgm:spPr/>
      <dgm:t>
        <a:bodyPr/>
        <a:lstStyle/>
        <a:p>
          <a:pPr latinLnBrk="1"/>
          <a:endParaRPr lang="ko-KR" altLang="en-US"/>
        </a:p>
      </dgm:t>
    </dgm:pt>
    <dgm:pt modelId="{18191F85-A3B4-401D-9192-B6CE43798ACE}" type="pres">
      <dgm:prSet presAssocID="{7A87F9B3-5C0E-4EBF-B37B-24EC4A21B3B1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7C156288-F30E-486F-82BF-2DCB9DBB60DA}" type="pres">
      <dgm:prSet presAssocID="{804E042B-84E9-47C3-9569-9ECB4A16C889}" presName="hierRoot1" presStyleCnt="0"/>
      <dgm:spPr/>
    </dgm:pt>
    <dgm:pt modelId="{D5FCC639-F40F-4AD4-BB8A-41DD0C6D9147}" type="pres">
      <dgm:prSet presAssocID="{804E042B-84E9-47C3-9569-9ECB4A16C889}" presName="composite" presStyleCnt="0"/>
      <dgm:spPr/>
    </dgm:pt>
    <dgm:pt modelId="{1BF01B18-CD00-4095-85FE-3981867BA8F9}" type="pres">
      <dgm:prSet presAssocID="{804E042B-84E9-47C3-9569-9ECB4A16C889}" presName="image" presStyleLbl="node0" presStyleIdx="0" presStyleCnt="1" custLinFactNeighborX="63356" custLinFactNeighborY="225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블록체인 단색으로 채워진"/>
        </a:ext>
      </dgm:extLst>
    </dgm:pt>
    <dgm:pt modelId="{915F0655-11F8-4EFA-BCC5-19F97C306505}" type="pres">
      <dgm:prSet presAssocID="{804E042B-84E9-47C3-9569-9ECB4A16C889}" presName="text" presStyleLbl="revTx" presStyleIdx="0" presStyleCnt="3" custScaleX="222924" custScaleY="49363" custLinFactNeighborX="-11127" custLinFactNeighborY="-99834">
        <dgm:presLayoutVars>
          <dgm:chPref val="3"/>
        </dgm:presLayoutVars>
      </dgm:prSet>
      <dgm:spPr/>
    </dgm:pt>
    <dgm:pt modelId="{F5CF3C66-8497-40D9-A461-BB10E5C39362}" type="pres">
      <dgm:prSet presAssocID="{804E042B-84E9-47C3-9569-9ECB4A16C889}" presName="hierChild2" presStyleCnt="0"/>
      <dgm:spPr/>
    </dgm:pt>
    <dgm:pt modelId="{6313057C-9D7D-4E9B-843F-CE125A1F267F}" type="pres">
      <dgm:prSet presAssocID="{E6270270-7215-4B3D-BDA6-CB882F866C2A}" presName="Name10" presStyleLbl="parChTrans1D2" presStyleIdx="0" presStyleCnt="2"/>
      <dgm:spPr/>
    </dgm:pt>
    <dgm:pt modelId="{92F7071B-1C3D-4D68-9BC8-95A9D84F1FB1}" type="pres">
      <dgm:prSet presAssocID="{106AE663-636D-4AB8-984C-BCDA4E570993}" presName="hierRoot2" presStyleCnt="0"/>
      <dgm:spPr/>
    </dgm:pt>
    <dgm:pt modelId="{4A114232-F578-4C7F-95F3-934AF1C14293}" type="pres">
      <dgm:prSet presAssocID="{106AE663-636D-4AB8-984C-BCDA4E570993}" presName="composite2" presStyleCnt="0"/>
      <dgm:spPr/>
    </dgm:pt>
    <dgm:pt modelId="{AF9BDF15-744A-4EDF-8C18-B0293785AFAC}" type="pres">
      <dgm:prSet presAssocID="{106AE663-636D-4AB8-984C-BCDA4E570993}" presName="image2" presStyleLbl="node2" presStyleIdx="0" presStyleCnt="2" custLinFactX="100000" custLinFactNeighborX="167164" custLinFactNeighborY="1728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클라우드 컴퓨팅 단색으로 채워진"/>
        </a:ext>
      </dgm:extLst>
    </dgm:pt>
    <dgm:pt modelId="{23F18294-3FEF-418E-B3A6-510352021C99}" type="pres">
      <dgm:prSet presAssocID="{106AE663-636D-4AB8-984C-BCDA4E570993}" presName="text2" presStyleLbl="revTx" presStyleIdx="1" presStyleCnt="3" custScaleX="63389" custLinFactX="57200" custLinFactNeighborX="100000" custLinFactNeighborY="17034">
        <dgm:presLayoutVars>
          <dgm:chPref val="3"/>
        </dgm:presLayoutVars>
      </dgm:prSet>
      <dgm:spPr/>
    </dgm:pt>
    <dgm:pt modelId="{68922764-04F9-4F58-B91F-57F91E990872}" type="pres">
      <dgm:prSet presAssocID="{106AE663-636D-4AB8-984C-BCDA4E570993}" presName="hierChild3" presStyleCnt="0"/>
      <dgm:spPr/>
    </dgm:pt>
    <dgm:pt modelId="{B7F31CD0-805B-4394-82B8-855675F19EA9}" type="pres">
      <dgm:prSet presAssocID="{5B8D650A-1573-48EE-B28D-8FA51F460638}" presName="Name10" presStyleLbl="parChTrans1D2" presStyleIdx="1" presStyleCnt="2"/>
      <dgm:spPr/>
    </dgm:pt>
    <dgm:pt modelId="{DA384579-A94F-43DE-8AA5-6E89DFB340F5}" type="pres">
      <dgm:prSet presAssocID="{E502EE55-80A2-4297-A2A6-53F8FE57B42A}" presName="hierRoot2" presStyleCnt="0"/>
      <dgm:spPr/>
    </dgm:pt>
    <dgm:pt modelId="{764CC86C-82FD-4EB9-84CE-516DCD29E4B8}" type="pres">
      <dgm:prSet presAssocID="{E502EE55-80A2-4297-A2A6-53F8FE57B42A}" presName="composite2" presStyleCnt="0"/>
      <dgm:spPr/>
    </dgm:pt>
    <dgm:pt modelId="{0AA3B67E-F45F-42AB-B434-16D023B9E548}" type="pres">
      <dgm:prSet presAssocID="{E502EE55-80A2-4297-A2A6-53F8FE57B42A}" presName="image2" presStyleLbl="node2" presStyleIdx="1" presStyleCnt="2" custLinFactX="-100000" custLinFactNeighborX="-135424" custLinFactNeighborY="16868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워크플로 단색으로 채워진"/>
        </a:ext>
      </dgm:extLst>
    </dgm:pt>
    <dgm:pt modelId="{35764A43-643B-4018-9841-3A52BBF58FC9}" type="pres">
      <dgm:prSet presAssocID="{E502EE55-80A2-4297-A2A6-53F8FE57B42A}" presName="text2" presStyleLbl="revTx" presStyleIdx="2" presStyleCnt="3" custScaleX="73193" custLinFactX="-82935" custLinFactNeighborX="-100000" custLinFactNeighborY="15869">
        <dgm:presLayoutVars>
          <dgm:chPref val="3"/>
        </dgm:presLayoutVars>
      </dgm:prSet>
      <dgm:spPr/>
    </dgm:pt>
    <dgm:pt modelId="{6B19FD3F-FCF3-420A-8C26-EC6742486A32}" type="pres">
      <dgm:prSet presAssocID="{E502EE55-80A2-4297-A2A6-53F8FE57B42A}" presName="hierChild3" presStyleCnt="0"/>
      <dgm:spPr/>
    </dgm:pt>
  </dgm:ptLst>
  <dgm:cxnLst>
    <dgm:cxn modelId="{0B08F607-2BAF-4F2C-AA7B-B816A1880D8B}" type="presOf" srcId="{804E042B-84E9-47C3-9569-9ECB4A16C889}" destId="{915F0655-11F8-4EFA-BCC5-19F97C306505}" srcOrd="0" destOrd="0" presId="urn:microsoft.com/office/officeart/2009/layout/CirclePictureHierarchy"/>
    <dgm:cxn modelId="{33B5CC0B-FF8E-4CB3-9B32-7C5C7CA07B34}" type="presOf" srcId="{5B8D650A-1573-48EE-B28D-8FA51F460638}" destId="{B7F31CD0-805B-4394-82B8-855675F19EA9}" srcOrd="0" destOrd="0" presId="urn:microsoft.com/office/officeart/2009/layout/CirclePictureHierarchy"/>
    <dgm:cxn modelId="{289CF223-8804-4A37-BEEF-9DBCECC33C9F}" srcId="{7A87F9B3-5C0E-4EBF-B37B-24EC4A21B3B1}" destId="{804E042B-84E9-47C3-9569-9ECB4A16C889}" srcOrd="0" destOrd="0" parTransId="{5C5514FE-509A-4213-8552-3DAE3678A383}" sibTransId="{DE79AF34-1BAC-4707-B8F9-F0E0871AD3CB}"/>
    <dgm:cxn modelId="{9073872E-C78F-44C8-8E2B-7DF56BA34C6F}" type="presOf" srcId="{E6270270-7215-4B3D-BDA6-CB882F866C2A}" destId="{6313057C-9D7D-4E9B-843F-CE125A1F267F}" srcOrd="0" destOrd="0" presId="urn:microsoft.com/office/officeart/2009/layout/CirclePictureHierarchy"/>
    <dgm:cxn modelId="{5289A170-B736-458C-9DE2-EC42DCA62935}" type="presOf" srcId="{7A87F9B3-5C0E-4EBF-B37B-24EC4A21B3B1}" destId="{18191F85-A3B4-401D-9192-B6CE43798ACE}" srcOrd="0" destOrd="0" presId="urn:microsoft.com/office/officeart/2009/layout/CirclePictureHierarchy"/>
    <dgm:cxn modelId="{773316B1-058B-488A-9FF3-F614B286A5BD}" srcId="{804E042B-84E9-47C3-9569-9ECB4A16C889}" destId="{E502EE55-80A2-4297-A2A6-53F8FE57B42A}" srcOrd="1" destOrd="0" parTransId="{5B8D650A-1573-48EE-B28D-8FA51F460638}" sibTransId="{A4CD2BB5-A2EA-4A31-94A2-D2D89A0C5A67}"/>
    <dgm:cxn modelId="{184925CC-F8AB-4797-88A9-7190304E6304}" type="presOf" srcId="{106AE663-636D-4AB8-984C-BCDA4E570993}" destId="{23F18294-3FEF-418E-B3A6-510352021C99}" srcOrd="0" destOrd="0" presId="urn:microsoft.com/office/officeart/2009/layout/CirclePictureHierarchy"/>
    <dgm:cxn modelId="{71BEF5CF-BF07-4D2E-9909-AAC32BB47731}" srcId="{804E042B-84E9-47C3-9569-9ECB4A16C889}" destId="{106AE663-636D-4AB8-984C-BCDA4E570993}" srcOrd="0" destOrd="0" parTransId="{E6270270-7215-4B3D-BDA6-CB882F866C2A}" sibTransId="{F78FE225-9B64-42D2-BB4E-7387BB12FCBF}"/>
    <dgm:cxn modelId="{E40E1EFB-9D47-4331-9DEA-CC8A026B83BB}" type="presOf" srcId="{E502EE55-80A2-4297-A2A6-53F8FE57B42A}" destId="{35764A43-643B-4018-9841-3A52BBF58FC9}" srcOrd="0" destOrd="0" presId="urn:microsoft.com/office/officeart/2009/layout/CirclePictureHierarchy"/>
    <dgm:cxn modelId="{1FD7F2B0-A297-47B3-8679-00BFFB43A6C5}" type="presParOf" srcId="{18191F85-A3B4-401D-9192-B6CE43798ACE}" destId="{7C156288-F30E-486F-82BF-2DCB9DBB60DA}" srcOrd="0" destOrd="0" presId="urn:microsoft.com/office/officeart/2009/layout/CirclePictureHierarchy"/>
    <dgm:cxn modelId="{92CF188E-369D-4755-8275-FCE92A7E0860}" type="presParOf" srcId="{7C156288-F30E-486F-82BF-2DCB9DBB60DA}" destId="{D5FCC639-F40F-4AD4-BB8A-41DD0C6D9147}" srcOrd="0" destOrd="0" presId="urn:microsoft.com/office/officeart/2009/layout/CirclePictureHierarchy"/>
    <dgm:cxn modelId="{3A31E46A-A867-4D49-9144-F398012110FE}" type="presParOf" srcId="{D5FCC639-F40F-4AD4-BB8A-41DD0C6D9147}" destId="{1BF01B18-CD00-4095-85FE-3981867BA8F9}" srcOrd="0" destOrd="0" presId="urn:microsoft.com/office/officeart/2009/layout/CirclePictureHierarchy"/>
    <dgm:cxn modelId="{704582FA-7268-438A-81E5-9A84E38B05B4}" type="presParOf" srcId="{D5FCC639-F40F-4AD4-BB8A-41DD0C6D9147}" destId="{915F0655-11F8-4EFA-BCC5-19F97C306505}" srcOrd="1" destOrd="0" presId="urn:microsoft.com/office/officeart/2009/layout/CirclePictureHierarchy"/>
    <dgm:cxn modelId="{AE6939AE-0E57-4B95-80AF-2D7FE25AD6C0}" type="presParOf" srcId="{7C156288-F30E-486F-82BF-2DCB9DBB60DA}" destId="{F5CF3C66-8497-40D9-A461-BB10E5C39362}" srcOrd="1" destOrd="0" presId="urn:microsoft.com/office/officeart/2009/layout/CirclePictureHierarchy"/>
    <dgm:cxn modelId="{4ECBC0E5-5663-43DD-BB75-CF2ABD166233}" type="presParOf" srcId="{F5CF3C66-8497-40D9-A461-BB10E5C39362}" destId="{6313057C-9D7D-4E9B-843F-CE125A1F267F}" srcOrd="0" destOrd="0" presId="urn:microsoft.com/office/officeart/2009/layout/CirclePictureHierarchy"/>
    <dgm:cxn modelId="{006DD1A7-6CB2-4891-953F-8D36496317C6}" type="presParOf" srcId="{F5CF3C66-8497-40D9-A461-BB10E5C39362}" destId="{92F7071B-1C3D-4D68-9BC8-95A9D84F1FB1}" srcOrd="1" destOrd="0" presId="urn:microsoft.com/office/officeart/2009/layout/CirclePictureHierarchy"/>
    <dgm:cxn modelId="{EB9BE5FC-737E-41F0-A8B7-80CE1AAFB6B9}" type="presParOf" srcId="{92F7071B-1C3D-4D68-9BC8-95A9D84F1FB1}" destId="{4A114232-F578-4C7F-95F3-934AF1C14293}" srcOrd="0" destOrd="0" presId="urn:microsoft.com/office/officeart/2009/layout/CirclePictureHierarchy"/>
    <dgm:cxn modelId="{B6D73A8A-7AB5-41A0-81A1-4C7099172481}" type="presParOf" srcId="{4A114232-F578-4C7F-95F3-934AF1C14293}" destId="{AF9BDF15-744A-4EDF-8C18-B0293785AFAC}" srcOrd="0" destOrd="0" presId="urn:microsoft.com/office/officeart/2009/layout/CirclePictureHierarchy"/>
    <dgm:cxn modelId="{8C3FFFB3-A434-4E65-9E98-FFABDD313424}" type="presParOf" srcId="{4A114232-F578-4C7F-95F3-934AF1C14293}" destId="{23F18294-3FEF-418E-B3A6-510352021C99}" srcOrd="1" destOrd="0" presId="urn:microsoft.com/office/officeart/2009/layout/CirclePictureHierarchy"/>
    <dgm:cxn modelId="{F5D8093F-478E-4399-BB62-12BE51776CD2}" type="presParOf" srcId="{92F7071B-1C3D-4D68-9BC8-95A9D84F1FB1}" destId="{68922764-04F9-4F58-B91F-57F91E990872}" srcOrd="1" destOrd="0" presId="urn:microsoft.com/office/officeart/2009/layout/CirclePictureHierarchy"/>
    <dgm:cxn modelId="{BFB31C8C-10B8-4602-8C57-E8412C4AB5CA}" type="presParOf" srcId="{F5CF3C66-8497-40D9-A461-BB10E5C39362}" destId="{B7F31CD0-805B-4394-82B8-855675F19EA9}" srcOrd="2" destOrd="0" presId="urn:microsoft.com/office/officeart/2009/layout/CirclePictureHierarchy"/>
    <dgm:cxn modelId="{07E9F385-7D55-4E9C-97EA-7D01766F1C63}" type="presParOf" srcId="{F5CF3C66-8497-40D9-A461-BB10E5C39362}" destId="{DA384579-A94F-43DE-8AA5-6E89DFB340F5}" srcOrd="3" destOrd="0" presId="urn:microsoft.com/office/officeart/2009/layout/CirclePictureHierarchy"/>
    <dgm:cxn modelId="{AA3AB8C2-A66D-45AD-BFB9-592A38808DC5}" type="presParOf" srcId="{DA384579-A94F-43DE-8AA5-6E89DFB340F5}" destId="{764CC86C-82FD-4EB9-84CE-516DCD29E4B8}" srcOrd="0" destOrd="0" presId="urn:microsoft.com/office/officeart/2009/layout/CirclePictureHierarchy"/>
    <dgm:cxn modelId="{0B7BF5AA-FBED-46D4-AD11-A5D7ADEBB7AD}" type="presParOf" srcId="{764CC86C-82FD-4EB9-84CE-516DCD29E4B8}" destId="{0AA3B67E-F45F-42AB-B434-16D023B9E548}" srcOrd="0" destOrd="0" presId="urn:microsoft.com/office/officeart/2009/layout/CirclePictureHierarchy"/>
    <dgm:cxn modelId="{1E40849B-EA9D-481F-A3CE-C518ADB8E039}" type="presParOf" srcId="{764CC86C-82FD-4EB9-84CE-516DCD29E4B8}" destId="{35764A43-643B-4018-9841-3A52BBF58FC9}" srcOrd="1" destOrd="0" presId="urn:microsoft.com/office/officeart/2009/layout/CirclePictureHierarchy"/>
    <dgm:cxn modelId="{C7672485-FE8F-4230-8F93-7D5BC0235210}" type="presParOf" srcId="{DA384579-A94F-43DE-8AA5-6E89DFB340F5}" destId="{6B19FD3F-FCF3-420A-8C26-EC6742486A32}" srcOrd="1" destOrd="0" presId="urn:microsoft.com/office/officeart/2009/layout/CirclePictureHierarchy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A14898E-D0B9-440E-B397-F03D3E0F0935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9EC1F671-71DC-48A6-96C0-038EDE3E5C57}">
      <dgm:prSet phldrT="[텍스트]" custT="1"/>
      <dgm:spPr/>
      <dgm:t>
        <a:bodyPr/>
        <a:lstStyle/>
        <a:p>
          <a:pPr latinLnBrk="1"/>
          <a:r>
            <a:rPr lang="ko-KR" altLang="en-US" sz="2400" dirty="0">
              <a:latin typeface="Barlow Semi Condensed Medium" panose="020B0600000101010101" charset="0"/>
            </a:rPr>
            <a:t>회원 관리 모듈 개발 완료</a:t>
          </a:r>
          <a:r>
            <a:rPr lang="en-US" altLang="ko-KR" sz="2400" dirty="0">
              <a:latin typeface="Barlow Semi Condensed Medium" panose="020B0600000101010101" charset="0"/>
            </a:rPr>
            <a:t>(V0.1)</a:t>
          </a:r>
          <a:endParaRPr lang="ko-KR" altLang="en-US" sz="2400" dirty="0">
            <a:latin typeface="Barlow Semi Condensed Medium" panose="020B0600000101010101" charset="0"/>
          </a:endParaRPr>
        </a:p>
      </dgm:t>
    </dgm:pt>
    <dgm:pt modelId="{55ADAF5E-EC38-44C7-A5C8-D2966D211286}" type="parTrans" cxnId="{9664EBCA-F73A-4A0F-B445-663AC1F4F9C6}">
      <dgm:prSet/>
      <dgm:spPr/>
      <dgm:t>
        <a:bodyPr/>
        <a:lstStyle/>
        <a:p>
          <a:pPr latinLnBrk="1"/>
          <a:endParaRPr lang="ko-KR" altLang="en-US"/>
        </a:p>
      </dgm:t>
    </dgm:pt>
    <dgm:pt modelId="{F56F37CC-33FF-4163-B87A-7E0589A42AAD}" type="sibTrans" cxnId="{9664EBCA-F73A-4A0F-B445-663AC1F4F9C6}">
      <dgm:prSet/>
      <dgm:spPr/>
      <dgm:t>
        <a:bodyPr/>
        <a:lstStyle/>
        <a:p>
          <a:pPr latinLnBrk="1"/>
          <a:endParaRPr lang="ko-KR" altLang="en-US"/>
        </a:p>
      </dgm:t>
    </dgm:pt>
    <dgm:pt modelId="{0C35F43A-BAE0-41E2-A3CD-2D00681CEF36}">
      <dgm:prSet phldrT="[텍스트]" custT="1"/>
      <dgm:spPr/>
      <dgm:t>
        <a:bodyPr/>
        <a:lstStyle/>
        <a:p>
          <a:pPr latinLnBrk="1"/>
          <a:r>
            <a:rPr lang="en-US" altLang="ko-KR" sz="2400" dirty="0">
              <a:latin typeface="Barlow Semi Condensed Medium" panose="020B0600000101010101" charset="0"/>
            </a:rPr>
            <a:t>V0.1 </a:t>
          </a:r>
          <a:r>
            <a:rPr lang="ko-KR" altLang="en-US" sz="2400" dirty="0">
              <a:latin typeface="Barlow Semi Condensed Medium" panose="020B0600000101010101" charset="0"/>
            </a:rPr>
            <a:t>버전 배포</a:t>
          </a:r>
        </a:p>
      </dgm:t>
    </dgm:pt>
    <dgm:pt modelId="{E2691CE9-5E97-48CB-8B07-A144399E86ED}" type="parTrans" cxnId="{6CDC0AAD-5CD3-423C-BA5D-5ED77B834B05}">
      <dgm:prSet/>
      <dgm:spPr/>
      <dgm:t>
        <a:bodyPr/>
        <a:lstStyle/>
        <a:p>
          <a:pPr latinLnBrk="1"/>
          <a:endParaRPr lang="ko-KR" altLang="en-US"/>
        </a:p>
      </dgm:t>
    </dgm:pt>
    <dgm:pt modelId="{1C680979-4E03-47D5-8B29-7B523159EFC6}" type="sibTrans" cxnId="{6CDC0AAD-5CD3-423C-BA5D-5ED77B834B05}">
      <dgm:prSet/>
      <dgm:spPr/>
      <dgm:t>
        <a:bodyPr/>
        <a:lstStyle/>
        <a:p>
          <a:pPr latinLnBrk="1"/>
          <a:endParaRPr lang="ko-KR" altLang="en-US"/>
        </a:p>
      </dgm:t>
    </dgm:pt>
    <dgm:pt modelId="{8C6CE36D-F3BA-4B6A-AAF6-BCC585D132DB}">
      <dgm:prSet phldrT="[텍스트]" custT="1"/>
      <dgm:spPr/>
      <dgm:t>
        <a:bodyPr/>
        <a:lstStyle/>
        <a:p>
          <a:pPr latinLnBrk="1"/>
          <a:r>
            <a:rPr lang="ko-KR" altLang="en-US" sz="2400" dirty="0">
              <a:latin typeface="Barlow Semi Condensed Medium" panose="020B0600000101010101" charset="0"/>
            </a:rPr>
            <a:t>게시글 및 댓글 모듈 개발 중</a:t>
          </a:r>
        </a:p>
      </dgm:t>
    </dgm:pt>
    <dgm:pt modelId="{1C0615E6-6B0C-4FBD-8592-95C3567DF3C7}" type="parTrans" cxnId="{0EC5C356-F7A3-4874-883E-A6DD510300F1}">
      <dgm:prSet/>
      <dgm:spPr/>
      <dgm:t>
        <a:bodyPr/>
        <a:lstStyle/>
        <a:p>
          <a:pPr latinLnBrk="1"/>
          <a:endParaRPr lang="ko-KR" altLang="en-US"/>
        </a:p>
      </dgm:t>
    </dgm:pt>
    <dgm:pt modelId="{863A6F9A-5E16-45C1-AD74-60BF1FAF2EC3}" type="sibTrans" cxnId="{0EC5C356-F7A3-4874-883E-A6DD510300F1}">
      <dgm:prSet/>
      <dgm:spPr/>
      <dgm:t>
        <a:bodyPr/>
        <a:lstStyle/>
        <a:p>
          <a:pPr latinLnBrk="1"/>
          <a:endParaRPr lang="ko-KR" altLang="en-US"/>
        </a:p>
      </dgm:t>
    </dgm:pt>
    <dgm:pt modelId="{3C8A50B5-3892-454F-ADC3-6FD8331A3161}" type="pres">
      <dgm:prSet presAssocID="{0A14898E-D0B9-440E-B397-F03D3E0F0935}" presName="Name0" presStyleCnt="0">
        <dgm:presLayoutVars>
          <dgm:chMax val="7"/>
          <dgm:chPref val="7"/>
          <dgm:dir/>
        </dgm:presLayoutVars>
      </dgm:prSet>
      <dgm:spPr/>
    </dgm:pt>
    <dgm:pt modelId="{D8C1008B-0238-437B-B681-8DCEB372B36F}" type="pres">
      <dgm:prSet presAssocID="{0A14898E-D0B9-440E-B397-F03D3E0F0935}" presName="Name1" presStyleCnt="0"/>
      <dgm:spPr/>
    </dgm:pt>
    <dgm:pt modelId="{43947C42-AB0C-4FFC-871F-0673E6BD64DF}" type="pres">
      <dgm:prSet presAssocID="{0A14898E-D0B9-440E-B397-F03D3E0F0935}" presName="cycle" presStyleCnt="0"/>
      <dgm:spPr/>
    </dgm:pt>
    <dgm:pt modelId="{993421A9-BC69-434A-892F-09696A8ED770}" type="pres">
      <dgm:prSet presAssocID="{0A14898E-D0B9-440E-B397-F03D3E0F0935}" presName="srcNode" presStyleLbl="node1" presStyleIdx="0" presStyleCnt="3"/>
      <dgm:spPr/>
    </dgm:pt>
    <dgm:pt modelId="{DFD0645B-8C76-4918-9A6E-24B2E4986E08}" type="pres">
      <dgm:prSet presAssocID="{0A14898E-D0B9-440E-B397-F03D3E0F0935}" presName="conn" presStyleLbl="parChTrans1D2" presStyleIdx="0" presStyleCnt="1"/>
      <dgm:spPr/>
    </dgm:pt>
    <dgm:pt modelId="{14F84925-357E-4F0E-99CF-1A1FE0FA0BD6}" type="pres">
      <dgm:prSet presAssocID="{0A14898E-D0B9-440E-B397-F03D3E0F0935}" presName="extraNode" presStyleLbl="node1" presStyleIdx="0" presStyleCnt="3"/>
      <dgm:spPr/>
    </dgm:pt>
    <dgm:pt modelId="{25263ADA-C63F-4742-857E-0D889AA56EA8}" type="pres">
      <dgm:prSet presAssocID="{0A14898E-D0B9-440E-B397-F03D3E0F0935}" presName="dstNode" presStyleLbl="node1" presStyleIdx="0" presStyleCnt="3"/>
      <dgm:spPr/>
    </dgm:pt>
    <dgm:pt modelId="{DA4BEFD6-FDC8-49D0-B1E9-E6639F9D06A9}" type="pres">
      <dgm:prSet presAssocID="{9EC1F671-71DC-48A6-96C0-038EDE3E5C57}" presName="text_1" presStyleLbl="node1" presStyleIdx="0" presStyleCnt="3">
        <dgm:presLayoutVars>
          <dgm:bulletEnabled val="1"/>
        </dgm:presLayoutVars>
      </dgm:prSet>
      <dgm:spPr/>
    </dgm:pt>
    <dgm:pt modelId="{C4DCF571-F565-41AD-ABF1-16E8B2AAE4E3}" type="pres">
      <dgm:prSet presAssocID="{9EC1F671-71DC-48A6-96C0-038EDE3E5C57}" presName="accent_1" presStyleCnt="0"/>
      <dgm:spPr/>
    </dgm:pt>
    <dgm:pt modelId="{B9AEF3F6-B88C-445E-808B-205DB46B0C5E}" type="pres">
      <dgm:prSet presAssocID="{9EC1F671-71DC-48A6-96C0-038EDE3E5C57}" presName="accentRepeatNode" presStyleLbl="solidFgAcc1" presStyleIdx="0" presStyleCnt="3"/>
      <dgm:spPr/>
    </dgm:pt>
    <dgm:pt modelId="{53604AE1-C2F1-44DD-B9A9-4B6A1AD6A690}" type="pres">
      <dgm:prSet presAssocID="{0C35F43A-BAE0-41E2-A3CD-2D00681CEF36}" presName="text_2" presStyleLbl="node1" presStyleIdx="1" presStyleCnt="3">
        <dgm:presLayoutVars>
          <dgm:bulletEnabled val="1"/>
        </dgm:presLayoutVars>
      </dgm:prSet>
      <dgm:spPr/>
    </dgm:pt>
    <dgm:pt modelId="{ACCE2249-2307-4A73-B485-62C6D6B78111}" type="pres">
      <dgm:prSet presAssocID="{0C35F43A-BAE0-41E2-A3CD-2D00681CEF36}" presName="accent_2" presStyleCnt="0"/>
      <dgm:spPr/>
    </dgm:pt>
    <dgm:pt modelId="{2C85CF29-55FE-46E9-B6EC-E3B4F33B2F8A}" type="pres">
      <dgm:prSet presAssocID="{0C35F43A-BAE0-41E2-A3CD-2D00681CEF36}" presName="accentRepeatNode" presStyleLbl="solidFgAcc1" presStyleIdx="1" presStyleCnt="3"/>
      <dgm:spPr/>
    </dgm:pt>
    <dgm:pt modelId="{80EA9A22-DF7B-4223-9A84-4D45E9A7B1FE}" type="pres">
      <dgm:prSet presAssocID="{8C6CE36D-F3BA-4B6A-AAF6-BCC585D132DB}" presName="text_3" presStyleLbl="node1" presStyleIdx="2" presStyleCnt="3">
        <dgm:presLayoutVars>
          <dgm:bulletEnabled val="1"/>
        </dgm:presLayoutVars>
      </dgm:prSet>
      <dgm:spPr/>
    </dgm:pt>
    <dgm:pt modelId="{289E72C3-D3EF-49BA-90CF-FA33EC963CA7}" type="pres">
      <dgm:prSet presAssocID="{8C6CE36D-F3BA-4B6A-AAF6-BCC585D132DB}" presName="accent_3" presStyleCnt="0"/>
      <dgm:spPr/>
    </dgm:pt>
    <dgm:pt modelId="{09CC56EA-44CC-4E47-A5B3-5CAF6506416D}" type="pres">
      <dgm:prSet presAssocID="{8C6CE36D-F3BA-4B6A-AAF6-BCC585D132DB}" presName="accentRepeatNode" presStyleLbl="solidFgAcc1" presStyleIdx="2" presStyleCnt="3"/>
      <dgm:spPr/>
    </dgm:pt>
  </dgm:ptLst>
  <dgm:cxnLst>
    <dgm:cxn modelId="{9776303C-D2AE-4A28-8AA7-E58F38A32684}" type="presOf" srcId="{F56F37CC-33FF-4163-B87A-7E0589A42AAD}" destId="{DFD0645B-8C76-4918-9A6E-24B2E4986E08}" srcOrd="0" destOrd="0" presId="urn:microsoft.com/office/officeart/2008/layout/VerticalCurvedList"/>
    <dgm:cxn modelId="{4A06B246-6FE1-4EA1-A92E-CD4D5E3C37F5}" type="presOf" srcId="{9EC1F671-71DC-48A6-96C0-038EDE3E5C57}" destId="{DA4BEFD6-FDC8-49D0-B1E9-E6639F9D06A9}" srcOrd="0" destOrd="0" presId="urn:microsoft.com/office/officeart/2008/layout/VerticalCurvedList"/>
    <dgm:cxn modelId="{DE80FC74-D4A4-4E8F-AD88-8AAC8ECA31D6}" type="presOf" srcId="{8C6CE36D-F3BA-4B6A-AAF6-BCC585D132DB}" destId="{80EA9A22-DF7B-4223-9A84-4D45E9A7B1FE}" srcOrd="0" destOrd="0" presId="urn:microsoft.com/office/officeart/2008/layout/VerticalCurvedList"/>
    <dgm:cxn modelId="{0EC5C356-F7A3-4874-883E-A6DD510300F1}" srcId="{0A14898E-D0B9-440E-B397-F03D3E0F0935}" destId="{8C6CE36D-F3BA-4B6A-AAF6-BCC585D132DB}" srcOrd="2" destOrd="0" parTransId="{1C0615E6-6B0C-4FBD-8592-95C3567DF3C7}" sibTransId="{863A6F9A-5E16-45C1-AD74-60BF1FAF2EC3}"/>
    <dgm:cxn modelId="{6CDC0AAD-5CD3-423C-BA5D-5ED77B834B05}" srcId="{0A14898E-D0B9-440E-B397-F03D3E0F0935}" destId="{0C35F43A-BAE0-41E2-A3CD-2D00681CEF36}" srcOrd="1" destOrd="0" parTransId="{E2691CE9-5E97-48CB-8B07-A144399E86ED}" sibTransId="{1C680979-4E03-47D5-8B29-7B523159EFC6}"/>
    <dgm:cxn modelId="{9664EBCA-F73A-4A0F-B445-663AC1F4F9C6}" srcId="{0A14898E-D0B9-440E-B397-F03D3E0F0935}" destId="{9EC1F671-71DC-48A6-96C0-038EDE3E5C57}" srcOrd="0" destOrd="0" parTransId="{55ADAF5E-EC38-44C7-A5C8-D2966D211286}" sibTransId="{F56F37CC-33FF-4163-B87A-7E0589A42AAD}"/>
    <dgm:cxn modelId="{39673ECB-12D7-4C44-8707-9888F35B7592}" type="presOf" srcId="{0C35F43A-BAE0-41E2-A3CD-2D00681CEF36}" destId="{53604AE1-C2F1-44DD-B9A9-4B6A1AD6A690}" srcOrd="0" destOrd="0" presId="urn:microsoft.com/office/officeart/2008/layout/VerticalCurvedList"/>
    <dgm:cxn modelId="{D1A0CBDF-E237-4E0C-BADE-133734C2B1A2}" type="presOf" srcId="{0A14898E-D0B9-440E-B397-F03D3E0F0935}" destId="{3C8A50B5-3892-454F-ADC3-6FD8331A3161}" srcOrd="0" destOrd="0" presId="urn:microsoft.com/office/officeart/2008/layout/VerticalCurvedList"/>
    <dgm:cxn modelId="{CA265A31-7F2A-495F-A5C0-5D71CA05B97D}" type="presParOf" srcId="{3C8A50B5-3892-454F-ADC3-6FD8331A3161}" destId="{D8C1008B-0238-437B-B681-8DCEB372B36F}" srcOrd="0" destOrd="0" presId="urn:microsoft.com/office/officeart/2008/layout/VerticalCurvedList"/>
    <dgm:cxn modelId="{4B8EAB8E-FC91-4AA0-BC8C-719EC9D39E03}" type="presParOf" srcId="{D8C1008B-0238-437B-B681-8DCEB372B36F}" destId="{43947C42-AB0C-4FFC-871F-0673E6BD64DF}" srcOrd="0" destOrd="0" presId="urn:microsoft.com/office/officeart/2008/layout/VerticalCurvedList"/>
    <dgm:cxn modelId="{E7A75644-4B10-4FFC-B4EE-5F4123FB89AD}" type="presParOf" srcId="{43947C42-AB0C-4FFC-871F-0673E6BD64DF}" destId="{993421A9-BC69-434A-892F-09696A8ED770}" srcOrd="0" destOrd="0" presId="urn:microsoft.com/office/officeart/2008/layout/VerticalCurvedList"/>
    <dgm:cxn modelId="{70E49D02-9C6D-4C5D-85B4-B17DD74A7F62}" type="presParOf" srcId="{43947C42-AB0C-4FFC-871F-0673E6BD64DF}" destId="{DFD0645B-8C76-4918-9A6E-24B2E4986E08}" srcOrd="1" destOrd="0" presId="urn:microsoft.com/office/officeart/2008/layout/VerticalCurvedList"/>
    <dgm:cxn modelId="{C9591A76-1FAD-450D-A83F-37E94D24DF71}" type="presParOf" srcId="{43947C42-AB0C-4FFC-871F-0673E6BD64DF}" destId="{14F84925-357E-4F0E-99CF-1A1FE0FA0BD6}" srcOrd="2" destOrd="0" presId="urn:microsoft.com/office/officeart/2008/layout/VerticalCurvedList"/>
    <dgm:cxn modelId="{7ED83E13-F8F6-4D1C-85A6-16F6FE31858F}" type="presParOf" srcId="{43947C42-AB0C-4FFC-871F-0673E6BD64DF}" destId="{25263ADA-C63F-4742-857E-0D889AA56EA8}" srcOrd="3" destOrd="0" presId="urn:microsoft.com/office/officeart/2008/layout/VerticalCurvedList"/>
    <dgm:cxn modelId="{C18BE0CA-A8A8-46F0-8CB9-DF8CD0958A5E}" type="presParOf" srcId="{D8C1008B-0238-437B-B681-8DCEB372B36F}" destId="{DA4BEFD6-FDC8-49D0-B1E9-E6639F9D06A9}" srcOrd="1" destOrd="0" presId="urn:microsoft.com/office/officeart/2008/layout/VerticalCurvedList"/>
    <dgm:cxn modelId="{E4815592-E8CE-4857-BCAF-76A45959B184}" type="presParOf" srcId="{D8C1008B-0238-437B-B681-8DCEB372B36F}" destId="{C4DCF571-F565-41AD-ABF1-16E8B2AAE4E3}" srcOrd="2" destOrd="0" presId="urn:microsoft.com/office/officeart/2008/layout/VerticalCurvedList"/>
    <dgm:cxn modelId="{59A1E68E-8414-4189-98CE-9A0F2D8C35D1}" type="presParOf" srcId="{C4DCF571-F565-41AD-ABF1-16E8B2AAE4E3}" destId="{B9AEF3F6-B88C-445E-808B-205DB46B0C5E}" srcOrd="0" destOrd="0" presId="urn:microsoft.com/office/officeart/2008/layout/VerticalCurvedList"/>
    <dgm:cxn modelId="{5B3BD52A-7D34-41B5-BC26-23129C733847}" type="presParOf" srcId="{D8C1008B-0238-437B-B681-8DCEB372B36F}" destId="{53604AE1-C2F1-44DD-B9A9-4B6A1AD6A690}" srcOrd="3" destOrd="0" presId="urn:microsoft.com/office/officeart/2008/layout/VerticalCurvedList"/>
    <dgm:cxn modelId="{8DEF5E1A-6B18-448C-9707-29F2CC60DBCA}" type="presParOf" srcId="{D8C1008B-0238-437B-B681-8DCEB372B36F}" destId="{ACCE2249-2307-4A73-B485-62C6D6B78111}" srcOrd="4" destOrd="0" presId="urn:microsoft.com/office/officeart/2008/layout/VerticalCurvedList"/>
    <dgm:cxn modelId="{7D9A0A41-2079-4F84-A540-DADEA2B3E88B}" type="presParOf" srcId="{ACCE2249-2307-4A73-B485-62C6D6B78111}" destId="{2C85CF29-55FE-46E9-B6EC-E3B4F33B2F8A}" srcOrd="0" destOrd="0" presId="urn:microsoft.com/office/officeart/2008/layout/VerticalCurvedList"/>
    <dgm:cxn modelId="{B5C320A3-63A6-4DBE-BC7C-EEB394455C58}" type="presParOf" srcId="{D8C1008B-0238-437B-B681-8DCEB372B36F}" destId="{80EA9A22-DF7B-4223-9A84-4D45E9A7B1FE}" srcOrd="5" destOrd="0" presId="urn:microsoft.com/office/officeart/2008/layout/VerticalCurvedList"/>
    <dgm:cxn modelId="{B438637A-56BF-4FCD-A9F0-839DDCE2860F}" type="presParOf" srcId="{D8C1008B-0238-437B-B681-8DCEB372B36F}" destId="{289E72C3-D3EF-49BA-90CF-FA33EC963CA7}" srcOrd="6" destOrd="0" presId="urn:microsoft.com/office/officeart/2008/layout/VerticalCurvedList"/>
    <dgm:cxn modelId="{19BA882A-5891-4C43-AF1D-7DC69DBB729D}" type="presParOf" srcId="{289E72C3-D3EF-49BA-90CF-FA33EC963CA7}" destId="{09CC56EA-44CC-4E47-A5B3-5CAF6506416D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BE94175-B069-4B42-B55A-3FBB72513A64}" type="doc">
      <dgm:prSet loTypeId="urn:microsoft.com/office/officeart/2008/layout/SquareAccent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09371E38-F524-40AA-94FC-60D614BEDAF8}">
      <dgm:prSet phldrT="[텍스트]" custT="1"/>
      <dgm:spPr/>
      <dgm:t>
        <a:bodyPr/>
        <a:lstStyle/>
        <a:p>
          <a:pPr latinLnBrk="1"/>
          <a:r>
            <a:rPr lang="ko-KR" altLang="en-US" sz="2400" dirty="0"/>
            <a:t>실리콘밸리 멘토님</a:t>
          </a:r>
        </a:p>
      </dgm:t>
    </dgm:pt>
    <dgm:pt modelId="{B3A1DBDF-4DF6-41FB-960C-89DC1CA8B064}" type="parTrans" cxnId="{37E35027-2654-43C4-BB08-58FC175E7335}">
      <dgm:prSet/>
      <dgm:spPr/>
      <dgm:t>
        <a:bodyPr/>
        <a:lstStyle/>
        <a:p>
          <a:pPr latinLnBrk="1"/>
          <a:endParaRPr lang="ko-KR" altLang="en-US"/>
        </a:p>
      </dgm:t>
    </dgm:pt>
    <dgm:pt modelId="{CFE78409-B6ED-400B-A53E-BDCB3C5610E4}" type="sibTrans" cxnId="{37E35027-2654-43C4-BB08-58FC175E7335}">
      <dgm:prSet/>
      <dgm:spPr/>
      <dgm:t>
        <a:bodyPr/>
        <a:lstStyle/>
        <a:p>
          <a:pPr latinLnBrk="1"/>
          <a:endParaRPr lang="ko-KR" altLang="en-US"/>
        </a:p>
      </dgm:t>
    </dgm:pt>
    <dgm:pt modelId="{DCE0CA81-9889-4ADB-9BE3-E70EA54FF708}">
      <dgm:prSet phldrT="[텍스트]"/>
      <dgm:spPr/>
      <dgm:t>
        <a:bodyPr/>
        <a:lstStyle/>
        <a:p>
          <a:pPr latinLnBrk="1"/>
          <a:r>
            <a:rPr lang="ko-KR" altLang="en-US" dirty="0"/>
            <a:t>기술 선택에 대한 자문</a:t>
          </a:r>
        </a:p>
      </dgm:t>
    </dgm:pt>
    <dgm:pt modelId="{AA45AFD1-50D9-4DF3-9700-0B74B3476415}" type="parTrans" cxnId="{F02CCD04-3602-4BF3-8BBF-B86AEC71A3AC}">
      <dgm:prSet/>
      <dgm:spPr/>
      <dgm:t>
        <a:bodyPr/>
        <a:lstStyle/>
        <a:p>
          <a:pPr latinLnBrk="1"/>
          <a:endParaRPr lang="ko-KR" altLang="en-US"/>
        </a:p>
      </dgm:t>
    </dgm:pt>
    <dgm:pt modelId="{35BC455B-079F-4D8A-B72A-1AFDA2316D97}" type="sibTrans" cxnId="{F02CCD04-3602-4BF3-8BBF-B86AEC71A3AC}">
      <dgm:prSet/>
      <dgm:spPr/>
      <dgm:t>
        <a:bodyPr/>
        <a:lstStyle/>
        <a:p>
          <a:pPr latinLnBrk="1"/>
          <a:endParaRPr lang="ko-KR" altLang="en-US"/>
        </a:p>
      </dgm:t>
    </dgm:pt>
    <dgm:pt modelId="{2C716C84-ABE0-4251-9F09-CC33E1DC9E28}">
      <dgm:prSet phldrT="[텍스트]"/>
      <dgm:spPr/>
      <dgm:t>
        <a:bodyPr/>
        <a:lstStyle/>
        <a:p>
          <a:pPr latinLnBrk="1"/>
          <a:r>
            <a:rPr lang="ko-KR" altLang="en-US" dirty="0"/>
            <a:t>실무 경험 관련 질문</a:t>
          </a:r>
        </a:p>
      </dgm:t>
    </dgm:pt>
    <dgm:pt modelId="{26773C46-B148-458D-B066-57557BF8BC11}" type="parTrans" cxnId="{FC911D0A-75F4-4783-B07A-591C65098188}">
      <dgm:prSet/>
      <dgm:spPr/>
      <dgm:t>
        <a:bodyPr/>
        <a:lstStyle/>
        <a:p>
          <a:pPr latinLnBrk="1"/>
          <a:endParaRPr lang="ko-KR" altLang="en-US"/>
        </a:p>
      </dgm:t>
    </dgm:pt>
    <dgm:pt modelId="{FB8295B3-27AF-476C-B746-F7674C1C665E}" type="sibTrans" cxnId="{FC911D0A-75F4-4783-B07A-591C65098188}">
      <dgm:prSet/>
      <dgm:spPr/>
      <dgm:t>
        <a:bodyPr/>
        <a:lstStyle/>
        <a:p>
          <a:pPr latinLnBrk="1"/>
          <a:endParaRPr lang="ko-KR" altLang="en-US"/>
        </a:p>
      </dgm:t>
    </dgm:pt>
    <dgm:pt modelId="{65DD4CCA-B8BB-4859-8464-DBD1A690B47C}">
      <dgm:prSet phldrT="[텍스트]"/>
      <dgm:spPr/>
      <dgm:t>
        <a:bodyPr/>
        <a:lstStyle/>
        <a:p>
          <a:pPr latinLnBrk="1"/>
          <a:r>
            <a:rPr lang="ko-KR" altLang="en-US" dirty="0"/>
            <a:t>미국 개발자 취업 관련 질문</a:t>
          </a:r>
        </a:p>
      </dgm:t>
    </dgm:pt>
    <dgm:pt modelId="{F03AEDBB-18D6-4856-ADF5-ACAA08A4CC5A}" type="parTrans" cxnId="{0EFF4E1F-F0D2-46DD-8BBA-AC0B22E0F12E}">
      <dgm:prSet/>
      <dgm:spPr/>
      <dgm:t>
        <a:bodyPr/>
        <a:lstStyle/>
        <a:p>
          <a:pPr latinLnBrk="1"/>
          <a:endParaRPr lang="ko-KR" altLang="en-US"/>
        </a:p>
      </dgm:t>
    </dgm:pt>
    <dgm:pt modelId="{9757382E-9D52-4125-B058-2BC480ABE9D7}" type="sibTrans" cxnId="{0EFF4E1F-F0D2-46DD-8BBA-AC0B22E0F12E}">
      <dgm:prSet/>
      <dgm:spPr/>
      <dgm:t>
        <a:bodyPr/>
        <a:lstStyle/>
        <a:p>
          <a:pPr latinLnBrk="1"/>
          <a:endParaRPr lang="ko-KR" altLang="en-US"/>
        </a:p>
      </dgm:t>
    </dgm:pt>
    <dgm:pt modelId="{EDB66A4A-7DBC-402D-97C2-9F55C132B971}">
      <dgm:prSet phldrT="[텍스트]" custT="1"/>
      <dgm:spPr/>
      <dgm:t>
        <a:bodyPr/>
        <a:lstStyle/>
        <a:p>
          <a:pPr latinLnBrk="1"/>
          <a:r>
            <a:rPr lang="ko-KR" altLang="en-US" sz="2400" dirty="0"/>
            <a:t>회사 이사님</a:t>
          </a:r>
        </a:p>
      </dgm:t>
    </dgm:pt>
    <dgm:pt modelId="{B2956782-7AE4-42E4-A1BF-3E9C94EA66F2}" type="parTrans" cxnId="{1ACD6DDB-C5F3-452F-B1D6-689EE8C21630}">
      <dgm:prSet/>
      <dgm:spPr/>
      <dgm:t>
        <a:bodyPr/>
        <a:lstStyle/>
        <a:p>
          <a:pPr latinLnBrk="1"/>
          <a:endParaRPr lang="ko-KR" altLang="en-US"/>
        </a:p>
      </dgm:t>
    </dgm:pt>
    <dgm:pt modelId="{ADCF4A8A-4DAE-4D91-A4F8-CB30269F52BA}" type="sibTrans" cxnId="{1ACD6DDB-C5F3-452F-B1D6-689EE8C21630}">
      <dgm:prSet/>
      <dgm:spPr/>
      <dgm:t>
        <a:bodyPr/>
        <a:lstStyle/>
        <a:p>
          <a:pPr latinLnBrk="1"/>
          <a:endParaRPr lang="ko-KR" altLang="en-US"/>
        </a:p>
      </dgm:t>
    </dgm:pt>
    <dgm:pt modelId="{6BE42988-DDF2-4574-A4D4-42909CA7567C}">
      <dgm:prSet phldrT="[텍스트]"/>
      <dgm:spPr/>
      <dgm:t>
        <a:bodyPr/>
        <a:lstStyle/>
        <a:p>
          <a:pPr latinLnBrk="1"/>
          <a:r>
            <a:rPr lang="ko-KR" altLang="en-US" dirty="0"/>
            <a:t>주 </a:t>
          </a:r>
          <a:r>
            <a:rPr lang="en-US" altLang="ko-KR" dirty="0"/>
            <a:t>1</a:t>
          </a:r>
          <a:r>
            <a:rPr lang="ko-KR" altLang="en-US" dirty="0"/>
            <a:t>회 이상 멘토링 진행</a:t>
          </a:r>
        </a:p>
      </dgm:t>
    </dgm:pt>
    <dgm:pt modelId="{05BAF383-4F9A-4E71-92FB-BB84F4647429}" type="parTrans" cxnId="{D036573D-29A7-40BC-8EE4-FC1D087C2663}">
      <dgm:prSet/>
      <dgm:spPr/>
      <dgm:t>
        <a:bodyPr/>
        <a:lstStyle/>
        <a:p>
          <a:pPr latinLnBrk="1"/>
          <a:endParaRPr lang="ko-KR" altLang="en-US"/>
        </a:p>
      </dgm:t>
    </dgm:pt>
    <dgm:pt modelId="{D23BB454-3FD0-41C4-9983-5D6E91D3E694}" type="sibTrans" cxnId="{D036573D-29A7-40BC-8EE4-FC1D087C2663}">
      <dgm:prSet/>
      <dgm:spPr/>
      <dgm:t>
        <a:bodyPr/>
        <a:lstStyle/>
        <a:p>
          <a:pPr latinLnBrk="1"/>
          <a:endParaRPr lang="ko-KR" altLang="en-US"/>
        </a:p>
      </dgm:t>
    </dgm:pt>
    <dgm:pt modelId="{2A807E26-36C5-405F-B2A2-C53900B5D962}">
      <dgm:prSet phldrT="[텍스트]"/>
      <dgm:spPr/>
      <dgm:t>
        <a:bodyPr/>
        <a:lstStyle/>
        <a:p>
          <a:pPr latinLnBrk="1"/>
          <a:r>
            <a:rPr lang="ko-KR" altLang="en-US" dirty="0"/>
            <a:t>주간 계획 수립 </a:t>
          </a:r>
        </a:p>
      </dgm:t>
    </dgm:pt>
    <dgm:pt modelId="{3858329F-62C8-4AFB-94A4-DAEBFE043BFF}" type="parTrans" cxnId="{E4C7B825-CF56-4F81-8DE4-F7EB24A5F551}">
      <dgm:prSet/>
      <dgm:spPr/>
      <dgm:t>
        <a:bodyPr/>
        <a:lstStyle/>
        <a:p>
          <a:pPr latinLnBrk="1"/>
          <a:endParaRPr lang="ko-KR" altLang="en-US"/>
        </a:p>
      </dgm:t>
    </dgm:pt>
    <dgm:pt modelId="{C6F48BF7-1FAA-4A6E-8F34-13554FF90095}" type="sibTrans" cxnId="{E4C7B825-CF56-4F81-8DE4-F7EB24A5F551}">
      <dgm:prSet/>
      <dgm:spPr/>
      <dgm:t>
        <a:bodyPr/>
        <a:lstStyle/>
        <a:p>
          <a:pPr latinLnBrk="1"/>
          <a:endParaRPr lang="ko-KR" altLang="en-US"/>
        </a:p>
      </dgm:t>
    </dgm:pt>
    <dgm:pt modelId="{40E19060-875A-4EDA-A604-35C21D0C81B6}">
      <dgm:prSet phldrT="[텍스트]"/>
      <dgm:spPr/>
      <dgm:t>
        <a:bodyPr/>
        <a:lstStyle/>
        <a:p>
          <a:pPr latinLnBrk="1"/>
          <a:r>
            <a:rPr lang="ko-KR" altLang="en-US"/>
            <a:t>진행 상황 보고</a:t>
          </a:r>
          <a:endParaRPr lang="ko-KR" altLang="en-US" dirty="0"/>
        </a:p>
      </dgm:t>
    </dgm:pt>
    <dgm:pt modelId="{434EEE2E-DEAD-4482-9546-238D4762922D}" type="parTrans" cxnId="{86C6FD51-3414-4E12-8382-0DC071609869}">
      <dgm:prSet/>
      <dgm:spPr/>
      <dgm:t>
        <a:bodyPr/>
        <a:lstStyle/>
        <a:p>
          <a:pPr latinLnBrk="1"/>
          <a:endParaRPr lang="ko-KR" altLang="en-US"/>
        </a:p>
      </dgm:t>
    </dgm:pt>
    <dgm:pt modelId="{16E02A52-C1CE-41BE-8A0B-58FB16CFEAC0}" type="sibTrans" cxnId="{86C6FD51-3414-4E12-8382-0DC071609869}">
      <dgm:prSet/>
      <dgm:spPr/>
      <dgm:t>
        <a:bodyPr/>
        <a:lstStyle/>
        <a:p>
          <a:pPr latinLnBrk="1"/>
          <a:endParaRPr lang="ko-KR" altLang="en-US"/>
        </a:p>
      </dgm:t>
    </dgm:pt>
    <dgm:pt modelId="{6F6BD547-8737-4B36-8827-E6740D46EE85}" type="pres">
      <dgm:prSet presAssocID="{EBE94175-B069-4B42-B55A-3FBB72513A64}" presName="layout" presStyleCnt="0">
        <dgm:presLayoutVars>
          <dgm:chMax/>
          <dgm:chPref/>
          <dgm:dir/>
          <dgm:resizeHandles/>
        </dgm:presLayoutVars>
      </dgm:prSet>
      <dgm:spPr/>
    </dgm:pt>
    <dgm:pt modelId="{18B65FD1-5C24-49C0-B615-9F3FA8E6F68F}" type="pres">
      <dgm:prSet presAssocID="{09371E38-F524-40AA-94FC-60D614BEDAF8}" presName="root" presStyleCnt="0">
        <dgm:presLayoutVars>
          <dgm:chMax/>
          <dgm:chPref/>
        </dgm:presLayoutVars>
      </dgm:prSet>
      <dgm:spPr/>
    </dgm:pt>
    <dgm:pt modelId="{86B52FE2-C5E7-406A-A371-92B04698F83A}" type="pres">
      <dgm:prSet presAssocID="{09371E38-F524-40AA-94FC-60D614BEDAF8}" presName="rootComposite" presStyleCnt="0">
        <dgm:presLayoutVars/>
      </dgm:prSet>
      <dgm:spPr/>
    </dgm:pt>
    <dgm:pt modelId="{5AB02410-DF90-4E97-A81E-960557E1DEA0}" type="pres">
      <dgm:prSet presAssocID="{09371E38-F524-40AA-94FC-60D614BEDAF8}" presName="ParentAccent" presStyleLbl="alignNode1" presStyleIdx="0" presStyleCnt="2"/>
      <dgm:spPr/>
    </dgm:pt>
    <dgm:pt modelId="{E8FA88AC-A6F1-46AB-8012-1B234DAB5050}" type="pres">
      <dgm:prSet presAssocID="{09371E38-F524-40AA-94FC-60D614BEDAF8}" presName="ParentSmallAccent" presStyleLbl="fgAcc1" presStyleIdx="0" presStyleCnt="2"/>
      <dgm:spPr/>
    </dgm:pt>
    <dgm:pt modelId="{640BB889-CDBA-4C82-BD81-B308CF15D1A3}" type="pres">
      <dgm:prSet presAssocID="{09371E38-F524-40AA-94FC-60D614BEDAF8}" presName="Parent" presStyleLbl="revTx" presStyleIdx="0" presStyleCnt="8">
        <dgm:presLayoutVars>
          <dgm:chMax/>
          <dgm:chPref val="4"/>
          <dgm:bulletEnabled val="1"/>
        </dgm:presLayoutVars>
      </dgm:prSet>
      <dgm:spPr/>
    </dgm:pt>
    <dgm:pt modelId="{7FA90777-911E-428A-8EFA-CF0E2516D4C8}" type="pres">
      <dgm:prSet presAssocID="{09371E38-F524-40AA-94FC-60D614BEDAF8}" presName="childShape" presStyleCnt="0">
        <dgm:presLayoutVars>
          <dgm:chMax val="0"/>
          <dgm:chPref val="0"/>
        </dgm:presLayoutVars>
      </dgm:prSet>
      <dgm:spPr/>
    </dgm:pt>
    <dgm:pt modelId="{CBF5A76C-4CD4-4201-ABB2-046B3696004C}" type="pres">
      <dgm:prSet presAssocID="{DCE0CA81-9889-4ADB-9BE3-E70EA54FF708}" presName="childComposite" presStyleCnt="0">
        <dgm:presLayoutVars>
          <dgm:chMax val="0"/>
          <dgm:chPref val="0"/>
        </dgm:presLayoutVars>
      </dgm:prSet>
      <dgm:spPr/>
    </dgm:pt>
    <dgm:pt modelId="{57011F59-3C53-4AE6-8139-A700C40EA33B}" type="pres">
      <dgm:prSet presAssocID="{DCE0CA81-9889-4ADB-9BE3-E70EA54FF708}" presName="ChildAccent" presStyleLbl="solidFgAcc1" presStyleIdx="0" presStyleCnt="6"/>
      <dgm:spPr/>
    </dgm:pt>
    <dgm:pt modelId="{993A853C-DAAA-43CF-9B71-04BC937C474E}" type="pres">
      <dgm:prSet presAssocID="{DCE0CA81-9889-4ADB-9BE3-E70EA54FF708}" presName="Child" presStyleLbl="revTx" presStyleIdx="1" presStyleCnt="8">
        <dgm:presLayoutVars>
          <dgm:chMax val="0"/>
          <dgm:chPref val="0"/>
          <dgm:bulletEnabled val="1"/>
        </dgm:presLayoutVars>
      </dgm:prSet>
      <dgm:spPr/>
    </dgm:pt>
    <dgm:pt modelId="{0971D5E9-0DC6-401F-8043-B24DD41C7B9D}" type="pres">
      <dgm:prSet presAssocID="{2C716C84-ABE0-4251-9F09-CC33E1DC9E28}" presName="childComposite" presStyleCnt="0">
        <dgm:presLayoutVars>
          <dgm:chMax val="0"/>
          <dgm:chPref val="0"/>
        </dgm:presLayoutVars>
      </dgm:prSet>
      <dgm:spPr/>
    </dgm:pt>
    <dgm:pt modelId="{855B5CB6-692C-4826-867A-CF6E473245B9}" type="pres">
      <dgm:prSet presAssocID="{2C716C84-ABE0-4251-9F09-CC33E1DC9E28}" presName="ChildAccent" presStyleLbl="solidFgAcc1" presStyleIdx="1" presStyleCnt="6"/>
      <dgm:spPr/>
    </dgm:pt>
    <dgm:pt modelId="{4D836C3D-9339-4C46-ACE3-2BC2454A7F0A}" type="pres">
      <dgm:prSet presAssocID="{2C716C84-ABE0-4251-9F09-CC33E1DC9E28}" presName="Child" presStyleLbl="revTx" presStyleIdx="2" presStyleCnt="8">
        <dgm:presLayoutVars>
          <dgm:chMax val="0"/>
          <dgm:chPref val="0"/>
          <dgm:bulletEnabled val="1"/>
        </dgm:presLayoutVars>
      </dgm:prSet>
      <dgm:spPr/>
    </dgm:pt>
    <dgm:pt modelId="{D1E601AF-F372-4E24-9466-D620074CA0BB}" type="pres">
      <dgm:prSet presAssocID="{65DD4CCA-B8BB-4859-8464-DBD1A690B47C}" presName="childComposite" presStyleCnt="0">
        <dgm:presLayoutVars>
          <dgm:chMax val="0"/>
          <dgm:chPref val="0"/>
        </dgm:presLayoutVars>
      </dgm:prSet>
      <dgm:spPr/>
    </dgm:pt>
    <dgm:pt modelId="{D821420E-2067-4DD7-9EC4-FD20EE2B212D}" type="pres">
      <dgm:prSet presAssocID="{65DD4CCA-B8BB-4859-8464-DBD1A690B47C}" presName="ChildAccent" presStyleLbl="solidFgAcc1" presStyleIdx="2" presStyleCnt="6"/>
      <dgm:spPr/>
    </dgm:pt>
    <dgm:pt modelId="{E24F7A69-0CB4-472C-94A3-489DBDCA3E25}" type="pres">
      <dgm:prSet presAssocID="{65DD4CCA-B8BB-4859-8464-DBD1A690B47C}" presName="Child" presStyleLbl="revTx" presStyleIdx="3" presStyleCnt="8">
        <dgm:presLayoutVars>
          <dgm:chMax val="0"/>
          <dgm:chPref val="0"/>
          <dgm:bulletEnabled val="1"/>
        </dgm:presLayoutVars>
      </dgm:prSet>
      <dgm:spPr/>
    </dgm:pt>
    <dgm:pt modelId="{15F054D6-3B71-47CB-B1BA-E39E61ACACBE}" type="pres">
      <dgm:prSet presAssocID="{EDB66A4A-7DBC-402D-97C2-9F55C132B971}" presName="root" presStyleCnt="0">
        <dgm:presLayoutVars>
          <dgm:chMax/>
          <dgm:chPref/>
        </dgm:presLayoutVars>
      </dgm:prSet>
      <dgm:spPr/>
    </dgm:pt>
    <dgm:pt modelId="{A9F07694-58BB-4EC5-A2D9-C021604D8B37}" type="pres">
      <dgm:prSet presAssocID="{EDB66A4A-7DBC-402D-97C2-9F55C132B971}" presName="rootComposite" presStyleCnt="0">
        <dgm:presLayoutVars/>
      </dgm:prSet>
      <dgm:spPr/>
    </dgm:pt>
    <dgm:pt modelId="{58B85274-A2E2-4A4D-B2F3-C2A054DC7C56}" type="pres">
      <dgm:prSet presAssocID="{EDB66A4A-7DBC-402D-97C2-9F55C132B971}" presName="ParentAccent" presStyleLbl="alignNode1" presStyleIdx="1" presStyleCnt="2"/>
      <dgm:spPr/>
    </dgm:pt>
    <dgm:pt modelId="{36B2F383-AF42-4C95-A8E5-8229AE8AB733}" type="pres">
      <dgm:prSet presAssocID="{EDB66A4A-7DBC-402D-97C2-9F55C132B971}" presName="ParentSmallAccent" presStyleLbl="fgAcc1" presStyleIdx="1" presStyleCnt="2"/>
      <dgm:spPr/>
    </dgm:pt>
    <dgm:pt modelId="{E4F1F7F9-D099-4CF7-A1A8-7BCA8B2F44FE}" type="pres">
      <dgm:prSet presAssocID="{EDB66A4A-7DBC-402D-97C2-9F55C132B971}" presName="Parent" presStyleLbl="revTx" presStyleIdx="4" presStyleCnt="8">
        <dgm:presLayoutVars>
          <dgm:chMax/>
          <dgm:chPref val="4"/>
          <dgm:bulletEnabled val="1"/>
        </dgm:presLayoutVars>
      </dgm:prSet>
      <dgm:spPr/>
    </dgm:pt>
    <dgm:pt modelId="{D100F810-BECD-4585-B6D5-5D5FE256A580}" type="pres">
      <dgm:prSet presAssocID="{EDB66A4A-7DBC-402D-97C2-9F55C132B971}" presName="childShape" presStyleCnt="0">
        <dgm:presLayoutVars>
          <dgm:chMax val="0"/>
          <dgm:chPref val="0"/>
        </dgm:presLayoutVars>
      </dgm:prSet>
      <dgm:spPr/>
    </dgm:pt>
    <dgm:pt modelId="{A81D75E0-FD04-4D78-9321-3D863A24E286}" type="pres">
      <dgm:prSet presAssocID="{6BE42988-DDF2-4574-A4D4-42909CA7567C}" presName="childComposite" presStyleCnt="0">
        <dgm:presLayoutVars>
          <dgm:chMax val="0"/>
          <dgm:chPref val="0"/>
        </dgm:presLayoutVars>
      </dgm:prSet>
      <dgm:spPr/>
    </dgm:pt>
    <dgm:pt modelId="{B3A85D0E-2F4E-4614-A7C3-6561E784F6F2}" type="pres">
      <dgm:prSet presAssocID="{6BE42988-DDF2-4574-A4D4-42909CA7567C}" presName="ChildAccent" presStyleLbl="solidFgAcc1" presStyleIdx="3" presStyleCnt="6"/>
      <dgm:spPr/>
    </dgm:pt>
    <dgm:pt modelId="{12EAEF71-FAA8-4639-806F-7C6A22B05BDB}" type="pres">
      <dgm:prSet presAssocID="{6BE42988-DDF2-4574-A4D4-42909CA7567C}" presName="Child" presStyleLbl="revTx" presStyleIdx="5" presStyleCnt="8">
        <dgm:presLayoutVars>
          <dgm:chMax val="0"/>
          <dgm:chPref val="0"/>
          <dgm:bulletEnabled val="1"/>
        </dgm:presLayoutVars>
      </dgm:prSet>
      <dgm:spPr/>
    </dgm:pt>
    <dgm:pt modelId="{8A4D5276-256A-48AF-89FD-05F0DF158853}" type="pres">
      <dgm:prSet presAssocID="{40E19060-875A-4EDA-A604-35C21D0C81B6}" presName="childComposite" presStyleCnt="0">
        <dgm:presLayoutVars>
          <dgm:chMax val="0"/>
          <dgm:chPref val="0"/>
        </dgm:presLayoutVars>
      </dgm:prSet>
      <dgm:spPr/>
    </dgm:pt>
    <dgm:pt modelId="{4DFCCE2B-A381-45A9-8DD4-6202812334B4}" type="pres">
      <dgm:prSet presAssocID="{40E19060-875A-4EDA-A604-35C21D0C81B6}" presName="ChildAccent" presStyleLbl="solidFgAcc1" presStyleIdx="4" presStyleCnt="6"/>
      <dgm:spPr/>
    </dgm:pt>
    <dgm:pt modelId="{5EDA67EE-0C7F-4CED-BEF4-8BD60D8EBB5A}" type="pres">
      <dgm:prSet presAssocID="{40E19060-875A-4EDA-A604-35C21D0C81B6}" presName="Child" presStyleLbl="revTx" presStyleIdx="6" presStyleCnt="8">
        <dgm:presLayoutVars>
          <dgm:chMax val="0"/>
          <dgm:chPref val="0"/>
          <dgm:bulletEnabled val="1"/>
        </dgm:presLayoutVars>
      </dgm:prSet>
      <dgm:spPr/>
    </dgm:pt>
    <dgm:pt modelId="{F34D4AAE-367E-470E-8ECC-D8022A980E8B}" type="pres">
      <dgm:prSet presAssocID="{2A807E26-36C5-405F-B2A2-C53900B5D962}" presName="childComposite" presStyleCnt="0">
        <dgm:presLayoutVars>
          <dgm:chMax val="0"/>
          <dgm:chPref val="0"/>
        </dgm:presLayoutVars>
      </dgm:prSet>
      <dgm:spPr/>
    </dgm:pt>
    <dgm:pt modelId="{3C589A82-4DD3-4051-B3D0-DEDC4717A019}" type="pres">
      <dgm:prSet presAssocID="{2A807E26-36C5-405F-B2A2-C53900B5D962}" presName="ChildAccent" presStyleLbl="solidFgAcc1" presStyleIdx="5" presStyleCnt="6"/>
      <dgm:spPr/>
    </dgm:pt>
    <dgm:pt modelId="{EA738220-1922-4FA3-B9AE-93B098C5F5B8}" type="pres">
      <dgm:prSet presAssocID="{2A807E26-36C5-405F-B2A2-C53900B5D962}" presName="Child" presStyleLbl="revTx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CA30B404-CC7A-4283-87F2-59F7DA11CFBF}" type="presOf" srcId="{6BE42988-DDF2-4574-A4D4-42909CA7567C}" destId="{12EAEF71-FAA8-4639-806F-7C6A22B05BDB}" srcOrd="0" destOrd="0" presId="urn:microsoft.com/office/officeart/2008/layout/SquareAccentList"/>
    <dgm:cxn modelId="{F02CCD04-3602-4BF3-8BBF-B86AEC71A3AC}" srcId="{09371E38-F524-40AA-94FC-60D614BEDAF8}" destId="{DCE0CA81-9889-4ADB-9BE3-E70EA54FF708}" srcOrd="0" destOrd="0" parTransId="{AA45AFD1-50D9-4DF3-9700-0B74B3476415}" sibTransId="{35BC455B-079F-4D8A-B72A-1AFDA2316D97}"/>
    <dgm:cxn modelId="{FC911D0A-75F4-4783-B07A-591C65098188}" srcId="{09371E38-F524-40AA-94FC-60D614BEDAF8}" destId="{2C716C84-ABE0-4251-9F09-CC33E1DC9E28}" srcOrd="1" destOrd="0" parTransId="{26773C46-B148-458D-B066-57557BF8BC11}" sibTransId="{FB8295B3-27AF-476C-B746-F7674C1C665E}"/>
    <dgm:cxn modelId="{0EFF4E1F-F0D2-46DD-8BBA-AC0B22E0F12E}" srcId="{09371E38-F524-40AA-94FC-60D614BEDAF8}" destId="{65DD4CCA-B8BB-4859-8464-DBD1A690B47C}" srcOrd="2" destOrd="0" parTransId="{F03AEDBB-18D6-4856-ADF5-ACAA08A4CC5A}" sibTransId="{9757382E-9D52-4125-B058-2BC480ABE9D7}"/>
    <dgm:cxn modelId="{E4C7B825-CF56-4F81-8DE4-F7EB24A5F551}" srcId="{EDB66A4A-7DBC-402D-97C2-9F55C132B971}" destId="{2A807E26-36C5-405F-B2A2-C53900B5D962}" srcOrd="2" destOrd="0" parTransId="{3858329F-62C8-4AFB-94A4-DAEBFE043BFF}" sibTransId="{C6F48BF7-1FAA-4A6E-8F34-13554FF90095}"/>
    <dgm:cxn modelId="{37E35027-2654-43C4-BB08-58FC175E7335}" srcId="{EBE94175-B069-4B42-B55A-3FBB72513A64}" destId="{09371E38-F524-40AA-94FC-60D614BEDAF8}" srcOrd="0" destOrd="0" parTransId="{B3A1DBDF-4DF6-41FB-960C-89DC1CA8B064}" sibTransId="{CFE78409-B6ED-400B-A53E-BDCB3C5610E4}"/>
    <dgm:cxn modelId="{B20FCD2D-600B-440A-993D-0102F8D7D3FB}" type="presOf" srcId="{DCE0CA81-9889-4ADB-9BE3-E70EA54FF708}" destId="{993A853C-DAAA-43CF-9B71-04BC937C474E}" srcOrd="0" destOrd="0" presId="urn:microsoft.com/office/officeart/2008/layout/SquareAccentList"/>
    <dgm:cxn modelId="{D036573D-29A7-40BC-8EE4-FC1D087C2663}" srcId="{EDB66A4A-7DBC-402D-97C2-9F55C132B971}" destId="{6BE42988-DDF2-4574-A4D4-42909CA7567C}" srcOrd="0" destOrd="0" parTransId="{05BAF383-4F9A-4E71-92FB-BB84F4647429}" sibTransId="{D23BB454-3FD0-41C4-9983-5D6E91D3E694}"/>
    <dgm:cxn modelId="{C31EB94D-E505-4AE1-8DE0-C464009D7087}" type="presOf" srcId="{EDB66A4A-7DBC-402D-97C2-9F55C132B971}" destId="{E4F1F7F9-D099-4CF7-A1A8-7BCA8B2F44FE}" srcOrd="0" destOrd="0" presId="urn:microsoft.com/office/officeart/2008/layout/SquareAccentList"/>
    <dgm:cxn modelId="{86C6FD51-3414-4E12-8382-0DC071609869}" srcId="{EDB66A4A-7DBC-402D-97C2-9F55C132B971}" destId="{40E19060-875A-4EDA-A604-35C21D0C81B6}" srcOrd="1" destOrd="0" parTransId="{434EEE2E-DEAD-4482-9546-238D4762922D}" sibTransId="{16E02A52-C1CE-41BE-8A0B-58FB16CFEAC0}"/>
    <dgm:cxn modelId="{34535856-BF0B-4E57-804D-8A6831BA454E}" type="presOf" srcId="{2C716C84-ABE0-4251-9F09-CC33E1DC9E28}" destId="{4D836C3D-9339-4C46-ACE3-2BC2454A7F0A}" srcOrd="0" destOrd="0" presId="urn:microsoft.com/office/officeart/2008/layout/SquareAccentList"/>
    <dgm:cxn modelId="{21EAD096-BFED-4EAD-B402-9F8D092D288C}" type="presOf" srcId="{40E19060-875A-4EDA-A604-35C21D0C81B6}" destId="{5EDA67EE-0C7F-4CED-BEF4-8BD60D8EBB5A}" srcOrd="0" destOrd="0" presId="urn:microsoft.com/office/officeart/2008/layout/SquareAccentList"/>
    <dgm:cxn modelId="{9F37B99C-54E0-4074-8E9D-590F4CF9EAA5}" type="presOf" srcId="{09371E38-F524-40AA-94FC-60D614BEDAF8}" destId="{640BB889-CDBA-4C82-BD81-B308CF15D1A3}" srcOrd="0" destOrd="0" presId="urn:microsoft.com/office/officeart/2008/layout/SquareAccentList"/>
    <dgm:cxn modelId="{D66F67B4-C1C6-4C32-9B1B-5D0DDD3B1DBE}" type="presOf" srcId="{65DD4CCA-B8BB-4859-8464-DBD1A690B47C}" destId="{E24F7A69-0CB4-472C-94A3-489DBDCA3E25}" srcOrd="0" destOrd="0" presId="urn:microsoft.com/office/officeart/2008/layout/SquareAccentList"/>
    <dgm:cxn modelId="{5C6F64D0-132D-4E2A-8B9C-2F34B89B5665}" type="presOf" srcId="{2A807E26-36C5-405F-B2A2-C53900B5D962}" destId="{EA738220-1922-4FA3-B9AE-93B098C5F5B8}" srcOrd="0" destOrd="0" presId="urn:microsoft.com/office/officeart/2008/layout/SquareAccentList"/>
    <dgm:cxn modelId="{1ACD6DDB-C5F3-452F-B1D6-689EE8C21630}" srcId="{EBE94175-B069-4B42-B55A-3FBB72513A64}" destId="{EDB66A4A-7DBC-402D-97C2-9F55C132B971}" srcOrd="1" destOrd="0" parTransId="{B2956782-7AE4-42E4-A1BF-3E9C94EA66F2}" sibTransId="{ADCF4A8A-4DAE-4D91-A4F8-CB30269F52BA}"/>
    <dgm:cxn modelId="{C2A7F3ED-493C-4BD0-840B-9D76868945BE}" type="presOf" srcId="{EBE94175-B069-4B42-B55A-3FBB72513A64}" destId="{6F6BD547-8737-4B36-8827-E6740D46EE85}" srcOrd="0" destOrd="0" presId="urn:microsoft.com/office/officeart/2008/layout/SquareAccentList"/>
    <dgm:cxn modelId="{8AD38356-CFD9-4437-B746-007369D5748F}" type="presParOf" srcId="{6F6BD547-8737-4B36-8827-E6740D46EE85}" destId="{18B65FD1-5C24-49C0-B615-9F3FA8E6F68F}" srcOrd="0" destOrd="0" presId="urn:microsoft.com/office/officeart/2008/layout/SquareAccentList"/>
    <dgm:cxn modelId="{20900B47-03B2-4FF9-8949-157042387626}" type="presParOf" srcId="{18B65FD1-5C24-49C0-B615-9F3FA8E6F68F}" destId="{86B52FE2-C5E7-406A-A371-92B04698F83A}" srcOrd="0" destOrd="0" presId="urn:microsoft.com/office/officeart/2008/layout/SquareAccentList"/>
    <dgm:cxn modelId="{76E4ECB1-1C54-42B4-9E03-A488052134D2}" type="presParOf" srcId="{86B52FE2-C5E7-406A-A371-92B04698F83A}" destId="{5AB02410-DF90-4E97-A81E-960557E1DEA0}" srcOrd="0" destOrd="0" presId="urn:microsoft.com/office/officeart/2008/layout/SquareAccentList"/>
    <dgm:cxn modelId="{2A98DF6B-3823-4AA0-BDC6-B1428A6E2E09}" type="presParOf" srcId="{86B52FE2-C5E7-406A-A371-92B04698F83A}" destId="{E8FA88AC-A6F1-46AB-8012-1B234DAB5050}" srcOrd="1" destOrd="0" presId="urn:microsoft.com/office/officeart/2008/layout/SquareAccentList"/>
    <dgm:cxn modelId="{38C1A254-CBC3-494A-BC25-BE46066CD494}" type="presParOf" srcId="{86B52FE2-C5E7-406A-A371-92B04698F83A}" destId="{640BB889-CDBA-4C82-BD81-B308CF15D1A3}" srcOrd="2" destOrd="0" presId="urn:microsoft.com/office/officeart/2008/layout/SquareAccentList"/>
    <dgm:cxn modelId="{80461A8B-818D-4945-91E0-5CAE77F9D1ED}" type="presParOf" srcId="{18B65FD1-5C24-49C0-B615-9F3FA8E6F68F}" destId="{7FA90777-911E-428A-8EFA-CF0E2516D4C8}" srcOrd="1" destOrd="0" presId="urn:microsoft.com/office/officeart/2008/layout/SquareAccentList"/>
    <dgm:cxn modelId="{C4543A2C-B9E1-4B2A-B3EF-762402E54F39}" type="presParOf" srcId="{7FA90777-911E-428A-8EFA-CF0E2516D4C8}" destId="{CBF5A76C-4CD4-4201-ABB2-046B3696004C}" srcOrd="0" destOrd="0" presId="urn:microsoft.com/office/officeart/2008/layout/SquareAccentList"/>
    <dgm:cxn modelId="{E482644F-50A8-4AA7-AECE-4E9DBB46BB97}" type="presParOf" srcId="{CBF5A76C-4CD4-4201-ABB2-046B3696004C}" destId="{57011F59-3C53-4AE6-8139-A700C40EA33B}" srcOrd="0" destOrd="0" presId="urn:microsoft.com/office/officeart/2008/layout/SquareAccentList"/>
    <dgm:cxn modelId="{F78296B2-973F-40C4-B2C1-ADB693C9A083}" type="presParOf" srcId="{CBF5A76C-4CD4-4201-ABB2-046B3696004C}" destId="{993A853C-DAAA-43CF-9B71-04BC937C474E}" srcOrd="1" destOrd="0" presId="urn:microsoft.com/office/officeart/2008/layout/SquareAccentList"/>
    <dgm:cxn modelId="{905BBB2D-7A11-4069-A6E2-861179C211A2}" type="presParOf" srcId="{7FA90777-911E-428A-8EFA-CF0E2516D4C8}" destId="{0971D5E9-0DC6-401F-8043-B24DD41C7B9D}" srcOrd="1" destOrd="0" presId="urn:microsoft.com/office/officeart/2008/layout/SquareAccentList"/>
    <dgm:cxn modelId="{66065961-A9E9-4DB5-B007-0953037AB021}" type="presParOf" srcId="{0971D5E9-0DC6-401F-8043-B24DD41C7B9D}" destId="{855B5CB6-692C-4826-867A-CF6E473245B9}" srcOrd="0" destOrd="0" presId="urn:microsoft.com/office/officeart/2008/layout/SquareAccentList"/>
    <dgm:cxn modelId="{5CFD6DF4-5A61-4D70-8B21-68566A95A628}" type="presParOf" srcId="{0971D5E9-0DC6-401F-8043-B24DD41C7B9D}" destId="{4D836C3D-9339-4C46-ACE3-2BC2454A7F0A}" srcOrd="1" destOrd="0" presId="urn:microsoft.com/office/officeart/2008/layout/SquareAccentList"/>
    <dgm:cxn modelId="{AFC2323A-673F-4EA2-B654-81AD2634EF58}" type="presParOf" srcId="{7FA90777-911E-428A-8EFA-CF0E2516D4C8}" destId="{D1E601AF-F372-4E24-9466-D620074CA0BB}" srcOrd="2" destOrd="0" presId="urn:microsoft.com/office/officeart/2008/layout/SquareAccentList"/>
    <dgm:cxn modelId="{2A04CA33-1DCA-4C09-BFBF-EE7D0EEB0033}" type="presParOf" srcId="{D1E601AF-F372-4E24-9466-D620074CA0BB}" destId="{D821420E-2067-4DD7-9EC4-FD20EE2B212D}" srcOrd="0" destOrd="0" presId="urn:microsoft.com/office/officeart/2008/layout/SquareAccentList"/>
    <dgm:cxn modelId="{47C08899-A7ED-4032-B830-66CAF6667D98}" type="presParOf" srcId="{D1E601AF-F372-4E24-9466-D620074CA0BB}" destId="{E24F7A69-0CB4-472C-94A3-489DBDCA3E25}" srcOrd="1" destOrd="0" presId="urn:microsoft.com/office/officeart/2008/layout/SquareAccentList"/>
    <dgm:cxn modelId="{BFA4CA2C-F22E-418F-8691-81B7D6AECD15}" type="presParOf" srcId="{6F6BD547-8737-4B36-8827-E6740D46EE85}" destId="{15F054D6-3B71-47CB-B1BA-E39E61ACACBE}" srcOrd="1" destOrd="0" presId="urn:microsoft.com/office/officeart/2008/layout/SquareAccentList"/>
    <dgm:cxn modelId="{C1DAF091-C395-479D-9848-232AEC4086C2}" type="presParOf" srcId="{15F054D6-3B71-47CB-B1BA-E39E61ACACBE}" destId="{A9F07694-58BB-4EC5-A2D9-C021604D8B37}" srcOrd="0" destOrd="0" presId="urn:microsoft.com/office/officeart/2008/layout/SquareAccentList"/>
    <dgm:cxn modelId="{D086307B-0B6B-4275-BE5B-AE0E3134B370}" type="presParOf" srcId="{A9F07694-58BB-4EC5-A2D9-C021604D8B37}" destId="{58B85274-A2E2-4A4D-B2F3-C2A054DC7C56}" srcOrd="0" destOrd="0" presId="urn:microsoft.com/office/officeart/2008/layout/SquareAccentList"/>
    <dgm:cxn modelId="{DF69DDBB-112E-4635-9319-474A36C068C8}" type="presParOf" srcId="{A9F07694-58BB-4EC5-A2D9-C021604D8B37}" destId="{36B2F383-AF42-4C95-A8E5-8229AE8AB733}" srcOrd="1" destOrd="0" presId="urn:microsoft.com/office/officeart/2008/layout/SquareAccentList"/>
    <dgm:cxn modelId="{4BE1E188-5F5A-4375-846E-56F11D527C79}" type="presParOf" srcId="{A9F07694-58BB-4EC5-A2D9-C021604D8B37}" destId="{E4F1F7F9-D099-4CF7-A1A8-7BCA8B2F44FE}" srcOrd="2" destOrd="0" presId="urn:microsoft.com/office/officeart/2008/layout/SquareAccentList"/>
    <dgm:cxn modelId="{8438CC6D-B6F4-4159-9C1B-AE83C7ACD5B1}" type="presParOf" srcId="{15F054D6-3B71-47CB-B1BA-E39E61ACACBE}" destId="{D100F810-BECD-4585-B6D5-5D5FE256A580}" srcOrd="1" destOrd="0" presId="urn:microsoft.com/office/officeart/2008/layout/SquareAccentList"/>
    <dgm:cxn modelId="{5A95A44C-A23F-49BB-B594-83D2D215219F}" type="presParOf" srcId="{D100F810-BECD-4585-B6D5-5D5FE256A580}" destId="{A81D75E0-FD04-4D78-9321-3D863A24E286}" srcOrd="0" destOrd="0" presId="urn:microsoft.com/office/officeart/2008/layout/SquareAccentList"/>
    <dgm:cxn modelId="{87AED802-75FD-4042-B0DA-4E680FDDCCB7}" type="presParOf" srcId="{A81D75E0-FD04-4D78-9321-3D863A24E286}" destId="{B3A85D0E-2F4E-4614-A7C3-6561E784F6F2}" srcOrd="0" destOrd="0" presId="urn:microsoft.com/office/officeart/2008/layout/SquareAccentList"/>
    <dgm:cxn modelId="{CF9A65D2-5027-4530-8923-791F18CF3820}" type="presParOf" srcId="{A81D75E0-FD04-4D78-9321-3D863A24E286}" destId="{12EAEF71-FAA8-4639-806F-7C6A22B05BDB}" srcOrd="1" destOrd="0" presId="urn:microsoft.com/office/officeart/2008/layout/SquareAccentList"/>
    <dgm:cxn modelId="{FBFCF005-8962-4174-B62A-38F1794A5C71}" type="presParOf" srcId="{D100F810-BECD-4585-B6D5-5D5FE256A580}" destId="{8A4D5276-256A-48AF-89FD-05F0DF158853}" srcOrd="1" destOrd="0" presId="urn:microsoft.com/office/officeart/2008/layout/SquareAccentList"/>
    <dgm:cxn modelId="{0AF76535-B6A1-4857-AF75-945D92FDA9F5}" type="presParOf" srcId="{8A4D5276-256A-48AF-89FD-05F0DF158853}" destId="{4DFCCE2B-A381-45A9-8DD4-6202812334B4}" srcOrd="0" destOrd="0" presId="urn:microsoft.com/office/officeart/2008/layout/SquareAccentList"/>
    <dgm:cxn modelId="{2EDC1FFF-55EB-43CC-9BF9-EFB76CE37E29}" type="presParOf" srcId="{8A4D5276-256A-48AF-89FD-05F0DF158853}" destId="{5EDA67EE-0C7F-4CED-BEF4-8BD60D8EBB5A}" srcOrd="1" destOrd="0" presId="urn:microsoft.com/office/officeart/2008/layout/SquareAccentList"/>
    <dgm:cxn modelId="{F7AD2D08-D983-433D-884B-224C23D7F59F}" type="presParOf" srcId="{D100F810-BECD-4585-B6D5-5D5FE256A580}" destId="{F34D4AAE-367E-470E-8ECC-D8022A980E8B}" srcOrd="2" destOrd="0" presId="urn:microsoft.com/office/officeart/2008/layout/SquareAccentList"/>
    <dgm:cxn modelId="{B40352D2-4C9A-4978-9A95-AC10E2FCE435}" type="presParOf" srcId="{F34D4AAE-367E-470E-8ECC-D8022A980E8B}" destId="{3C589A82-4DD3-4051-B3D0-DEDC4717A019}" srcOrd="0" destOrd="0" presId="urn:microsoft.com/office/officeart/2008/layout/SquareAccentList"/>
    <dgm:cxn modelId="{69620904-1EEC-489D-AE2C-2BE90C3852A3}" type="presParOf" srcId="{F34D4AAE-367E-470E-8ECC-D8022A980E8B}" destId="{EA738220-1922-4FA3-B9AE-93B098C5F5B8}" srcOrd="1" destOrd="0" presId="urn:microsoft.com/office/officeart/2008/layout/SquareAccent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406898-208C-41F4-884A-37D1F7C585DF}">
      <dsp:nvSpPr>
        <dsp:cNvPr id="0" name=""/>
        <dsp:cNvSpPr/>
      </dsp:nvSpPr>
      <dsp:spPr>
        <a:xfrm>
          <a:off x="5123627" y="2935673"/>
          <a:ext cx="91440" cy="27139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7139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74E4FD5-3275-4190-B3EB-62B84FFB1CB8}">
      <dsp:nvSpPr>
        <dsp:cNvPr id="0" name=""/>
        <dsp:cNvSpPr/>
      </dsp:nvSpPr>
      <dsp:spPr>
        <a:xfrm>
          <a:off x="3295799" y="1774249"/>
          <a:ext cx="1873548" cy="29986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5246"/>
              </a:lnTo>
              <a:lnTo>
                <a:pt x="1873548" y="165246"/>
              </a:lnTo>
              <a:lnTo>
                <a:pt x="1873548" y="299865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93C8388-41C6-4FD1-98B2-60AF197CA8DB}">
      <dsp:nvSpPr>
        <dsp:cNvPr id="0" name=""/>
        <dsp:cNvSpPr/>
      </dsp:nvSpPr>
      <dsp:spPr>
        <a:xfrm>
          <a:off x="1530181" y="2935673"/>
          <a:ext cx="1269881" cy="27139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6772"/>
              </a:lnTo>
              <a:lnTo>
                <a:pt x="1269881" y="136772"/>
              </a:lnTo>
              <a:lnTo>
                <a:pt x="1269881" y="27139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718CE1F-ED24-4268-8B7B-499AB7B67AD7}">
      <dsp:nvSpPr>
        <dsp:cNvPr id="0" name=""/>
        <dsp:cNvSpPr/>
      </dsp:nvSpPr>
      <dsp:spPr>
        <a:xfrm>
          <a:off x="430779" y="2935673"/>
          <a:ext cx="1099402" cy="271390"/>
        </a:xfrm>
        <a:custGeom>
          <a:avLst/>
          <a:gdLst/>
          <a:ahLst/>
          <a:cxnLst/>
          <a:rect l="0" t="0" r="0" b="0"/>
          <a:pathLst>
            <a:path>
              <a:moveTo>
                <a:pt x="1099402" y="0"/>
              </a:moveTo>
              <a:lnTo>
                <a:pt x="1099402" y="136772"/>
              </a:lnTo>
              <a:lnTo>
                <a:pt x="0" y="136772"/>
              </a:lnTo>
              <a:lnTo>
                <a:pt x="0" y="27139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7EAAB1D-68A2-4637-8DA4-1A3DEAEC92D6}">
      <dsp:nvSpPr>
        <dsp:cNvPr id="0" name=""/>
        <dsp:cNvSpPr/>
      </dsp:nvSpPr>
      <dsp:spPr>
        <a:xfrm>
          <a:off x="1530181" y="1774249"/>
          <a:ext cx="1765617" cy="299865"/>
        </a:xfrm>
        <a:custGeom>
          <a:avLst/>
          <a:gdLst/>
          <a:ahLst/>
          <a:cxnLst/>
          <a:rect l="0" t="0" r="0" b="0"/>
          <a:pathLst>
            <a:path>
              <a:moveTo>
                <a:pt x="1765617" y="0"/>
              </a:moveTo>
              <a:lnTo>
                <a:pt x="1765617" y="165246"/>
              </a:lnTo>
              <a:lnTo>
                <a:pt x="0" y="165246"/>
              </a:lnTo>
              <a:lnTo>
                <a:pt x="0" y="299865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09C355B-C3AC-4D6E-B09F-EBC8BE11760A}">
      <dsp:nvSpPr>
        <dsp:cNvPr id="0" name=""/>
        <dsp:cNvSpPr/>
      </dsp:nvSpPr>
      <dsp:spPr>
        <a:xfrm>
          <a:off x="2865020" y="912691"/>
          <a:ext cx="861558" cy="861558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89E975-E4E2-439F-B563-7F21B83D0FF9}">
      <dsp:nvSpPr>
        <dsp:cNvPr id="0" name=""/>
        <dsp:cNvSpPr/>
      </dsp:nvSpPr>
      <dsp:spPr>
        <a:xfrm>
          <a:off x="2236530" y="239901"/>
          <a:ext cx="2629569" cy="4221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800" b="1" kern="1200" dirty="0">
              <a:latin typeface="Fjalla One" panose="020B0600000101010101" charset="0"/>
            </a:rPr>
            <a:t>2. Development</a:t>
          </a:r>
          <a:endParaRPr lang="ko-KR" altLang="en-US" sz="2800" b="1" kern="1200" dirty="0">
            <a:latin typeface="Fjalla One" panose="020B0600000101010101" charset="0"/>
          </a:endParaRPr>
        </a:p>
      </dsp:txBody>
      <dsp:txXfrm>
        <a:off x="2236530" y="239901"/>
        <a:ext cx="2629569" cy="422146"/>
      </dsp:txXfrm>
    </dsp:sp>
    <dsp:sp modelId="{018D469F-09C1-41E1-90BA-8AF5740002FD}">
      <dsp:nvSpPr>
        <dsp:cNvPr id="0" name=""/>
        <dsp:cNvSpPr/>
      </dsp:nvSpPr>
      <dsp:spPr>
        <a:xfrm>
          <a:off x="1099402" y="2074115"/>
          <a:ext cx="861558" cy="861558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6B3798-7158-4A2F-88A8-A0BD121AEFC4}">
      <dsp:nvSpPr>
        <dsp:cNvPr id="0" name=""/>
        <dsp:cNvSpPr/>
      </dsp:nvSpPr>
      <dsp:spPr>
        <a:xfrm>
          <a:off x="1946803" y="2071961"/>
          <a:ext cx="1633294" cy="8615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100" kern="1200" dirty="0">
              <a:latin typeface="Barlow Semi Condensed Medium" panose="020B0600000101010101" charset="0"/>
            </a:rPr>
            <a:t>방법론</a:t>
          </a:r>
          <a:r>
            <a:rPr lang="en-US" altLang="ko-KR" sz="2100" kern="1200" dirty="0">
              <a:latin typeface="Barlow Semi Condensed Medium" panose="020B0600000101010101" charset="0"/>
            </a:rPr>
            <a:t>(</a:t>
          </a:r>
          <a:r>
            <a:rPr lang="ko-KR" altLang="en-US" sz="2100" kern="1200" dirty="0">
              <a:latin typeface="Barlow Semi Condensed Medium" panose="020B0600000101010101" charset="0"/>
            </a:rPr>
            <a:t>협업</a:t>
          </a:r>
          <a:r>
            <a:rPr lang="en-US" altLang="ko-KR" sz="2100" kern="1200" dirty="0">
              <a:latin typeface="Barlow Semi Condensed Medium" panose="020B0600000101010101" charset="0"/>
            </a:rPr>
            <a:t>)</a:t>
          </a:r>
          <a:endParaRPr lang="ko-KR" altLang="en-US" sz="2100" kern="1200" dirty="0">
            <a:latin typeface="Barlow Semi Condensed Medium" panose="020B0600000101010101" charset="0"/>
          </a:endParaRPr>
        </a:p>
      </dsp:txBody>
      <dsp:txXfrm>
        <a:off x="1946803" y="2071961"/>
        <a:ext cx="1633294" cy="861558"/>
      </dsp:txXfrm>
    </dsp:sp>
    <dsp:sp modelId="{F0420589-E27B-45E9-91EB-A1EEE0360178}">
      <dsp:nvSpPr>
        <dsp:cNvPr id="0" name=""/>
        <dsp:cNvSpPr/>
      </dsp:nvSpPr>
      <dsp:spPr>
        <a:xfrm>
          <a:off x="0" y="3207063"/>
          <a:ext cx="861558" cy="861558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45570E-6056-4DED-BEEC-59300F04CE65}">
      <dsp:nvSpPr>
        <dsp:cNvPr id="0" name=""/>
        <dsp:cNvSpPr/>
      </dsp:nvSpPr>
      <dsp:spPr>
        <a:xfrm>
          <a:off x="861558" y="3204909"/>
          <a:ext cx="1292336" cy="8615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100" kern="1200" dirty="0">
              <a:latin typeface="Barlow Semi Condensed Medium" panose="020B0600000101010101" charset="0"/>
            </a:rPr>
            <a:t>관리</a:t>
          </a:r>
        </a:p>
      </dsp:txBody>
      <dsp:txXfrm>
        <a:off x="861558" y="3204909"/>
        <a:ext cx="1292336" cy="861558"/>
      </dsp:txXfrm>
    </dsp:sp>
    <dsp:sp modelId="{7050D05C-806D-444A-B5FA-03A044E7FA32}">
      <dsp:nvSpPr>
        <dsp:cNvPr id="0" name=""/>
        <dsp:cNvSpPr/>
      </dsp:nvSpPr>
      <dsp:spPr>
        <a:xfrm>
          <a:off x="2369284" y="3207063"/>
          <a:ext cx="861558" cy="861558"/>
        </a:xfrm>
        <a:prstGeom prst="ellipse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B394A9-FC12-40E9-8DA0-1F36E87F7E58}">
      <dsp:nvSpPr>
        <dsp:cNvPr id="0" name=""/>
        <dsp:cNvSpPr/>
      </dsp:nvSpPr>
      <dsp:spPr>
        <a:xfrm>
          <a:off x="3230842" y="3204909"/>
          <a:ext cx="1292336" cy="8615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100" kern="1200" dirty="0">
              <a:latin typeface="Barlow Semi Condensed Medium" panose="020B0600000101010101" charset="0"/>
            </a:rPr>
            <a:t>통합</a:t>
          </a:r>
        </a:p>
      </dsp:txBody>
      <dsp:txXfrm>
        <a:off x="3230842" y="3204909"/>
        <a:ext cx="1292336" cy="861558"/>
      </dsp:txXfrm>
    </dsp:sp>
    <dsp:sp modelId="{DE53B8DA-4D26-4B92-A375-B654F4755B77}">
      <dsp:nvSpPr>
        <dsp:cNvPr id="0" name=""/>
        <dsp:cNvSpPr/>
      </dsp:nvSpPr>
      <dsp:spPr>
        <a:xfrm>
          <a:off x="4738569" y="2074115"/>
          <a:ext cx="861558" cy="861558"/>
        </a:xfrm>
        <a:prstGeom prst="ellipse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CA3591A-B695-4810-8A17-6B62C3825404}">
      <dsp:nvSpPr>
        <dsp:cNvPr id="0" name=""/>
        <dsp:cNvSpPr/>
      </dsp:nvSpPr>
      <dsp:spPr>
        <a:xfrm>
          <a:off x="5600126" y="2071961"/>
          <a:ext cx="1292336" cy="8615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100" kern="1200" dirty="0">
              <a:latin typeface="Barlow Semi Condensed Medium" panose="020B0600000101010101" charset="0"/>
            </a:rPr>
            <a:t>환경</a:t>
          </a:r>
        </a:p>
      </dsp:txBody>
      <dsp:txXfrm>
        <a:off x="5600126" y="2071961"/>
        <a:ext cx="1292336" cy="861558"/>
      </dsp:txXfrm>
    </dsp:sp>
    <dsp:sp modelId="{BC40932E-2DA6-4D2B-BC88-B866D9462848}">
      <dsp:nvSpPr>
        <dsp:cNvPr id="0" name=""/>
        <dsp:cNvSpPr/>
      </dsp:nvSpPr>
      <dsp:spPr>
        <a:xfrm>
          <a:off x="4738569" y="3207063"/>
          <a:ext cx="861558" cy="861558"/>
        </a:xfrm>
        <a:prstGeom prst="ellipse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F6F824-9658-465F-A9B7-FB73A71F658A}">
      <dsp:nvSpPr>
        <dsp:cNvPr id="0" name=""/>
        <dsp:cNvSpPr/>
      </dsp:nvSpPr>
      <dsp:spPr>
        <a:xfrm>
          <a:off x="5600126" y="3204909"/>
          <a:ext cx="1292336" cy="8615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100" kern="1200" dirty="0">
              <a:latin typeface="Barlow Semi Condensed Medium" panose="020B0600000101010101" charset="0"/>
            </a:rPr>
            <a:t>기술 선정</a:t>
          </a:r>
        </a:p>
      </dsp:txBody>
      <dsp:txXfrm>
        <a:off x="5600126" y="3204909"/>
        <a:ext cx="1292336" cy="86155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F31CD0-805B-4394-82B8-855675F19EA9}">
      <dsp:nvSpPr>
        <dsp:cNvPr id="0" name=""/>
        <dsp:cNvSpPr/>
      </dsp:nvSpPr>
      <dsp:spPr>
        <a:xfrm>
          <a:off x="887317" y="2186642"/>
          <a:ext cx="1695454" cy="657826"/>
        </a:xfrm>
        <a:custGeom>
          <a:avLst/>
          <a:gdLst/>
          <a:ahLst/>
          <a:cxnLst/>
          <a:rect l="0" t="0" r="0" b="0"/>
          <a:pathLst>
            <a:path>
              <a:moveTo>
                <a:pt x="1695454" y="0"/>
              </a:moveTo>
              <a:lnTo>
                <a:pt x="1695454" y="434947"/>
              </a:lnTo>
              <a:lnTo>
                <a:pt x="0" y="434947"/>
              </a:lnTo>
              <a:lnTo>
                <a:pt x="0" y="657826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313057C-9D7D-4E9B-843F-CE125A1F267F}">
      <dsp:nvSpPr>
        <dsp:cNvPr id="0" name=""/>
        <dsp:cNvSpPr/>
      </dsp:nvSpPr>
      <dsp:spPr>
        <a:xfrm>
          <a:off x="2582772" y="2186642"/>
          <a:ext cx="1942601" cy="66373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40852"/>
              </a:lnTo>
              <a:lnTo>
                <a:pt x="1942601" y="440852"/>
              </a:lnTo>
              <a:lnTo>
                <a:pt x="1942601" y="663732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BF01B18-CD00-4095-85FE-3981867BA8F9}">
      <dsp:nvSpPr>
        <dsp:cNvPr id="0" name=""/>
        <dsp:cNvSpPr/>
      </dsp:nvSpPr>
      <dsp:spPr>
        <a:xfrm>
          <a:off x="1869557" y="760212"/>
          <a:ext cx="1426429" cy="1426429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5F0655-11F8-4EFA-BCC5-19F97C306505}">
      <dsp:nvSpPr>
        <dsp:cNvPr id="0" name=""/>
        <dsp:cNvSpPr/>
      </dsp:nvSpPr>
      <dsp:spPr>
        <a:xfrm>
          <a:off x="839111" y="0"/>
          <a:ext cx="4769782" cy="7041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800" b="1" kern="1200" dirty="0">
              <a:latin typeface="Fjalla One" panose="020B0600000101010101" charset="0"/>
            </a:rPr>
            <a:t>    3. Test &amp; Deploy</a:t>
          </a:r>
          <a:endParaRPr lang="ko-KR" altLang="en-US" sz="2800" b="1" kern="1200" dirty="0">
            <a:latin typeface="Fjalla One" panose="020B0600000101010101" charset="0"/>
          </a:endParaRPr>
        </a:p>
      </dsp:txBody>
      <dsp:txXfrm>
        <a:off x="839111" y="0"/>
        <a:ext cx="4769782" cy="704128"/>
      </dsp:txXfrm>
    </dsp:sp>
    <dsp:sp modelId="{AF9BDF15-744A-4EDF-8C18-B0293785AFAC}">
      <dsp:nvSpPr>
        <dsp:cNvPr id="0" name=""/>
        <dsp:cNvSpPr/>
      </dsp:nvSpPr>
      <dsp:spPr>
        <a:xfrm>
          <a:off x="3812158" y="2850374"/>
          <a:ext cx="1426429" cy="1426429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F18294-3FEF-418E-B3A6-510352021C99}">
      <dsp:nvSpPr>
        <dsp:cNvPr id="0" name=""/>
        <dsp:cNvSpPr/>
      </dsp:nvSpPr>
      <dsp:spPr>
        <a:xfrm>
          <a:off x="5182875" y="2843271"/>
          <a:ext cx="1356299" cy="14264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l" defTabSz="1911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4300" kern="1200" dirty="0">
              <a:latin typeface="Barlow Semi Condensed Medium" panose="020B0600000101010101" charset="0"/>
            </a:rPr>
            <a:t>Infra</a:t>
          </a:r>
          <a:endParaRPr lang="ko-KR" altLang="en-US" sz="4300" kern="1200" dirty="0">
            <a:latin typeface="Barlow Semi Condensed Medium" panose="020B0600000101010101" charset="0"/>
          </a:endParaRPr>
        </a:p>
      </dsp:txBody>
      <dsp:txXfrm>
        <a:off x="5182875" y="2843271"/>
        <a:ext cx="1356299" cy="1426429"/>
      </dsp:txXfrm>
    </dsp:sp>
    <dsp:sp modelId="{0AA3B67E-F45F-42AB-B434-16D023B9E548}">
      <dsp:nvSpPr>
        <dsp:cNvPr id="0" name=""/>
        <dsp:cNvSpPr/>
      </dsp:nvSpPr>
      <dsp:spPr>
        <a:xfrm>
          <a:off x="174102" y="2844469"/>
          <a:ext cx="1426429" cy="1426429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764A43-643B-4018-9841-3A52BBF58FC9}">
      <dsp:nvSpPr>
        <dsp:cNvPr id="0" name=""/>
        <dsp:cNvSpPr/>
      </dsp:nvSpPr>
      <dsp:spPr>
        <a:xfrm>
          <a:off x="1331318" y="2826653"/>
          <a:ext cx="1566070" cy="14264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l" defTabSz="1911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4300" kern="1200" dirty="0">
            <a:latin typeface="Barlow Semi Condensed Medium" panose="020B0600000101010101" charset="0"/>
          </a:endParaRPr>
        </a:p>
      </dsp:txBody>
      <dsp:txXfrm>
        <a:off x="1331318" y="2826653"/>
        <a:ext cx="1566070" cy="142642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D0645B-8C76-4918-9A6E-24B2E4986E08}">
      <dsp:nvSpPr>
        <dsp:cNvPr id="0" name=""/>
        <dsp:cNvSpPr/>
      </dsp:nvSpPr>
      <dsp:spPr>
        <a:xfrm>
          <a:off x="-3445668" y="-529780"/>
          <a:ext cx="4108282" cy="4108282"/>
        </a:xfrm>
        <a:prstGeom prst="blockArc">
          <a:avLst>
            <a:gd name="adj1" fmla="val 18900000"/>
            <a:gd name="adj2" fmla="val 2700000"/>
            <a:gd name="adj3" fmla="val 526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A4BEFD6-FDC8-49D0-B1E9-E6639F9D06A9}">
      <dsp:nvSpPr>
        <dsp:cNvPr id="0" name=""/>
        <dsp:cNvSpPr/>
      </dsp:nvSpPr>
      <dsp:spPr>
        <a:xfrm>
          <a:off x="426083" y="304872"/>
          <a:ext cx="4803361" cy="6097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3985" tIns="60960" rIns="60960" bIns="60960" numCol="1" spcCol="1270" anchor="ctr" anchorCtr="0">
          <a:noAutofit/>
        </a:bodyPr>
        <a:lstStyle/>
        <a:p>
          <a:pPr marL="0" lvl="0" indent="0" algn="l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400" kern="1200" dirty="0">
              <a:latin typeface="Barlow Semi Condensed Medium" panose="020B0600000101010101" charset="0"/>
            </a:rPr>
            <a:t>회원 관리 모듈 개발 완료</a:t>
          </a:r>
          <a:r>
            <a:rPr lang="en-US" altLang="ko-KR" sz="2400" kern="1200" dirty="0">
              <a:latin typeface="Barlow Semi Condensed Medium" panose="020B0600000101010101" charset="0"/>
            </a:rPr>
            <a:t>(V0.1)</a:t>
          </a:r>
          <a:endParaRPr lang="ko-KR" altLang="en-US" sz="2400" kern="1200" dirty="0">
            <a:latin typeface="Barlow Semi Condensed Medium" panose="020B0600000101010101" charset="0"/>
          </a:endParaRPr>
        </a:p>
      </dsp:txBody>
      <dsp:txXfrm>
        <a:off x="426083" y="304872"/>
        <a:ext cx="4803361" cy="609744"/>
      </dsp:txXfrm>
    </dsp:sp>
    <dsp:sp modelId="{B9AEF3F6-B88C-445E-808B-205DB46B0C5E}">
      <dsp:nvSpPr>
        <dsp:cNvPr id="0" name=""/>
        <dsp:cNvSpPr/>
      </dsp:nvSpPr>
      <dsp:spPr>
        <a:xfrm>
          <a:off x="44993" y="228654"/>
          <a:ext cx="762180" cy="76218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3604AE1-C2F1-44DD-B9A9-4B6A1AD6A690}">
      <dsp:nvSpPr>
        <dsp:cNvPr id="0" name=""/>
        <dsp:cNvSpPr/>
      </dsp:nvSpPr>
      <dsp:spPr>
        <a:xfrm>
          <a:off x="647725" y="1219488"/>
          <a:ext cx="4581718" cy="6097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3985" tIns="60960" rIns="60960" bIns="60960" numCol="1" spcCol="1270" anchor="ctr" anchorCtr="0">
          <a:noAutofit/>
        </a:bodyPr>
        <a:lstStyle/>
        <a:p>
          <a:pPr marL="0" lvl="0" indent="0" algn="l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400" kern="1200" dirty="0">
              <a:latin typeface="Barlow Semi Condensed Medium" panose="020B0600000101010101" charset="0"/>
            </a:rPr>
            <a:t>V0.1 </a:t>
          </a:r>
          <a:r>
            <a:rPr lang="ko-KR" altLang="en-US" sz="2400" kern="1200" dirty="0">
              <a:latin typeface="Barlow Semi Condensed Medium" panose="020B0600000101010101" charset="0"/>
            </a:rPr>
            <a:t>버전 배포</a:t>
          </a:r>
        </a:p>
      </dsp:txBody>
      <dsp:txXfrm>
        <a:off x="647725" y="1219488"/>
        <a:ext cx="4581718" cy="609744"/>
      </dsp:txXfrm>
    </dsp:sp>
    <dsp:sp modelId="{2C85CF29-55FE-46E9-B6EC-E3B4F33B2F8A}">
      <dsp:nvSpPr>
        <dsp:cNvPr id="0" name=""/>
        <dsp:cNvSpPr/>
      </dsp:nvSpPr>
      <dsp:spPr>
        <a:xfrm>
          <a:off x="266635" y="1143270"/>
          <a:ext cx="762180" cy="76218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0EA9A22-DF7B-4223-9A84-4D45E9A7B1FE}">
      <dsp:nvSpPr>
        <dsp:cNvPr id="0" name=""/>
        <dsp:cNvSpPr/>
      </dsp:nvSpPr>
      <dsp:spPr>
        <a:xfrm>
          <a:off x="426083" y="2134105"/>
          <a:ext cx="4803361" cy="6097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3985" tIns="60960" rIns="60960" bIns="60960" numCol="1" spcCol="1270" anchor="ctr" anchorCtr="0">
          <a:noAutofit/>
        </a:bodyPr>
        <a:lstStyle/>
        <a:p>
          <a:pPr marL="0" lvl="0" indent="0" algn="l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400" kern="1200" dirty="0">
              <a:latin typeface="Barlow Semi Condensed Medium" panose="020B0600000101010101" charset="0"/>
            </a:rPr>
            <a:t>게시글 및 댓글 모듈 개발 중</a:t>
          </a:r>
        </a:p>
      </dsp:txBody>
      <dsp:txXfrm>
        <a:off x="426083" y="2134105"/>
        <a:ext cx="4803361" cy="609744"/>
      </dsp:txXfrm>
    </dsp:sp>
    <dsp:sp modelId="{09CC56EA-44CC-4E47-A5B3-5CAF6506416D}">
      <dsp:nvSpPr>
        <dsp:cNvPr id="0" name=""/>
        <dsp:cNvSpPr/>
      </dsp:nvSpPr>
      <dsp:spPr>
        <a:xfrm>
          <a:off x="44993" y="2057887"/>
          <a:ext cx="762180" cy="76218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B02410-DF90-4E97-A81E-960557E1DEA0}">
      <dsp:nvSpPr>
        <dsp:cNvPr id="0" name=""/>
        <dsp:cNvSpPr/>
      </dsp:nvSpPr>
      <dsp:spPr>
        <a:xfrm>
          <a:off x="28" y="628457"/>
          <a:ext cx="2973631" cy="34983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FA88AC-A6F1-46AB-8012-1B234DAB5050}">
      <dsp:nvSpPr>
        <dsp:cNvPr id="0" name=""/>
        <dsp:cNvSpPr/>
      </dsp:nvSpPr>
      <dsp:spPr>
        <a:xfrm>
          <a:off x="28" y="759843"/>
          <a:ext cx="218453" cy="21845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40BB889-CDBA-4C82-BD81-B308CF15D1A3}">
      <dsp:nvSpPr>
        <dsp:cNvPr id="0" name=""/>
        <dsp:cNvSpPr/>
      </dsp:nvSpPr>
      <dsp:spPr>
        <a:xfrm>
          <a:off x="28" y="0"/>
          <a:ext cx="2973631" cy="6284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l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400" kern="1200" dirty="0"/>
            <a:t>실리콘밸리 멘토님</a:t>
          </a:r>
        </a:p>
      </dsp:txBody>
      <dsp:txXfrm>
        <a:off x="28" y="0"/>
        <a:ext cx="2973631" cy="628457"/>
      </dsp:txXfrm>
    </dsp:sp>
    <dsp:sp modelId="{57011F59-3C53-4AE6-8139-A700C40EA33B}">
      <dsp:nvSpPr>
        <dsp:cNvPr id="0" name=""/>
        <dsp:cNvSpPr/>
      </dsp:nvSpPr>
      <dsp:spPr>
        <a:xfrm>
          <a:off x="28" y="1269052"/>
          <a:ext cx="218448" cy="21844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93A853C-DAAA-43CF-9B71-04BC937C474E}">
      <dsp:nvSpPr>
        <dsp:cNvPr id="0" name=""/>
        <dsp:cNvSpPr/>
      </dsp:nvSpPr>
      <dsp:spPr>
        <a:xfrm>
          <a:off x="208182" y="1123674"/>
          <a:ext cx="2765476" cy="5092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/>
            <a:t>기술 선택에 대한 자문</a:t>
          </a:r>
        </a:p>
      </dsp:txBody>
      <dsp:txXfrm>
        <a:off x="208182" y="1123674"/>
        <a:ext cx="2765476" cy="509203"/>
      </dsp:txXfrm>
    </dsp:sp>
    <dsp:sp modelId="{855B5CB6-692C-4826-867A-CF6E473245B9}">
      <dsp:nvSpPr>
        <dsp:cNvPr id="0" name=""/>
        <dsp:cNvSpPr/>
      </dsp:nvSpPr>
      <dsp:spPr>
        <a:xfrm>
          <a:off x="28" y="1778255"/>
          <a:ext cx="218448" cy="21844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D836C3D-9339-4C46-ACE3-2BC2454A7F0A}">
      <dsp:nvSpPr>
        <dsp:cNvPr id="0" name=""/>
        <dsp:cNvSpPr/>
      </dsp:nvSpPr>
      <dsp:spPr>
        <a:xfrm>
          <a:off x="208182" y="1632878"/>
          <a:ext cx="2765476" cy="5092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/>
            <a:t>실무 경험 관련 질문</a:t>
          </a:r>
        </a:p>
      </dsp:txBody>
      <dsp:txXfrm>
        <a:off x="208182" y="1632878"/>
        <a:ext cx="2765476" cy="509203"/>
      </dsp:txXfrm>
    </dsp:sp>
    <dsp:sp modelId="{D821420E-2067-4DD7-9EC4-FD20EE2B212D}">
      <dsp:nvSpPr>
        <dsp:cNvPr id="0" name=""/>
        <dsp:cNvSpPr/>
      </dsp:nvSpPr>
      <dsp:spPr>
        <a:xfrm>
          <a:off x="28" y="2287459"/>
          <a:ext cx="218448" cy="21844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24F7A69-0CB4-472C-94A3-489DBDCA3E25}">
      <dsp:nvSpPr>
        <dsp:cNvPr id="0" name=""/>
        <dsp:cNvSpPr/>
      </dsp:nvSpPr>
      <dsp:spPr>
        <a:xfrm>
          <a:off x="208182" y="2142081"/>
          <a:ext cx="2765476" cy="5092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/>
            <a:t>미국 개발자 취업 관련 질문</a:t>
          </a:r>
        </a:p>
      </dsp:txBody>
      <dsp:txXfrm>
        <a:off x="208182" y="2142081"/>
        <a:ext cx="2765476" cy="509203"/>
      </dsp:txXfrm>
    </dsp:sp>
    <dsp:sp modelId="{58B85274-A2E2-4A4D-B2F3-C2A054DC7C56}">
      <dsp:nvSpPr>
        <dsp:cNvPr id="0" name=""/>
        <dsp:cNvSpPr/>
      </dsp:nvSpPr>
      <dsp:spPr>
        <a:xfrm>
          <a:off x="3122340" y="628457"/>
          <a:ext cx="2973631" cy="34983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B2F383-AF42-4C95-A8E5-8229AE8AB733}">
      <dsp:nvSpPr>
        <dsp:cNvPr id="0" name=""/>
        <dsp:cNvSpPr/>
      </dsp:nvSpPr>
      <dsp:spPr>
        <a:xfrm>
          <a:off x="3122340" y="759843"/>
          <a:ext cx="218453" cy="21845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4F1F7F9-D099-4CF7-A1A8-7BCA8B2F44FE}">
      <dsp:nvSpPr>
        <dsp:cNvPr id="0" name=""/>
        <dsp:cNvSpPr/>
      </dsp:nvSpPr>
      <dsp:spPr>
        <a:xfrm>
          <a:off x="3122340" y="0"/>
          <a:ext cx="2973631" cy="6284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l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400" kern="1200" dirty="0"/>
            <a:t>회사 이사님</a:t>
          </a:r>
        </a:p>
      </dsp:txBody>
      <dsp:txXfrm>
        <a:off x="3122340" y="0"/>
        <a:ext cx="2973631" cy="628457"/>
      </dsp:txXfrm>
    </dsp:sp>
    <dsp:sp modelId="{B3A85D0E-2F4E-4614-A7C3-6561E784F6F2}">
      <dsp:nvSpPr>
        <dsp:cNvPr id="0" name=""/>
        <dsp:cNvSpPr/>
      </dsp:nvSpPr>
      <dsp:spPr>
        <a:xfrm>
          <a:off x="3122340" y="1269052"/>
          <a:ext cx="218448" cy="21844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2EAEF71-FAA8-4639-806F-7C6A22B05BDB}">
      <dsp:nvSpPr>
        <dsp:cNvPr id="0" name=""/>
        <dsp:cNvSpPr/>
      </dsp:nvSpPr>
      <dsp:spPr>
        <a:xfrm>
          <a:off x="3330494" y="1123674"/>
          <a:ext cx="2765476" cy="5092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/>
            <a:t>주 </a:t>
          </a:r>
          <a:r>
            <a:rPr lang="en-US" altLang="ko-KR" sz="1400" kern="1200" dirty="0"/>
            <a:t>1</a:t>
          </a:r>
          <a:r>
            <a:rPr lang="ko-KR" altLang="en-US" sz="1400" kern="1200" dirty="0"/>
            <a:t>회 이상 멘토링 진행</a:t>
          </a:r>
        </a:p>
      </dsp:txBody>
      <dsp:txXfrm>
        <a:off x="3330494" y="1123674"/>
        <a:ext cx="2765476" cy="509203"/>
      </dsp:txXfrm>
    </dsp:sp>
    <dsp:sp modelId="{4DFCCE2B-A381-45A9-8DD4-6202812334B4}">
      <dsp:nvSpPr>
        <dsp:cNvPr id="0" name=""/>
        <dsp:cNvSpPr/>
      </dsp:nvSpPr>
      <dsp:spPr>
        <a:xfrm>
          <a:off x="3122340" y="1778255"/>
          <a:ext cx="218448" cy="21844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EDA67EE-0C7F-4CED-BEF4-8BD60D8EBB5A}">
      <dsp:nvSpPr>
        <dsp:cNvPr id="0" name=""/>
        <dsp:cNvSpPr/>
      </dsp:nvSpPr>
      <dsp:spPr>
        <a:xfrm>
          <a:off x="3330494" y="1632878"/>
          <a:ext cx="2765476" cy="5092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/>
            <a:t>진행 상황 보고</a:t>
          </a:r>
          <a:endParaRPr lang="ko-KR" altLang="en-US" sz="1400" kern="1200" dirty="0"/>
        </a:p>
      </dsp:txBody>
      <dsp:txXfrm>
        <a:off x="3330494" y="1632878"/>
        <a:ext cx="2765476" cy="509203"/>
      </dsp:txXfrm>
    </dsp:sp>
    <dsp:sp modelId="{3C589A82-4DD3-4051-B3D0-DEDC4717A019}">
      <dsp:nvSpPr>
        <dsp:cNvPr id="0" name=""/>
        <dsp:cNvSpPr/>
      </dsp:nvSpPr>
      <dsp:spPr>
        <a:xfrm>
          <a:off x="3122340" y="2287459"/>
          <a:ext cx="218448" cy="21844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A738220-1922-4FA3-B9AE-93B098C5F5B8}">
      <dsp:nvSpPr>
        <dsp:cNvPr id="0" name=""/>
        <dsp:cNvSpPr/>
      </dsp:nvSpPr>
      <dsp:spPr>
        <a:xfrm>
          <a:off x="3330494" y="2142081"/>
          <a:ext cx="2765476" cy="5092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/>
            <a:t>주간 계획 수립 </a:t>
          </a:r>
        </a:p>
      </dsp:txBody>
      <dsp:txXfrm>
        <a:off x="3330494" y="2142081"/>
        <a:ext cx="2765476" cy="50920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layout/CirclePictureHierarchy">
  <dgm:title val=""/>
  <dgm:desc val=""/>
  <dgm:catLst>
    <dgm:cat type="hierarchy" pri="1750"/>
    <dgm:cat type="picture" pri="23000"/>
    <dgm:cat type="pictureconvert" pri="2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5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h" for="ch" forName="image" refType="h" fact="0.8"/>
              <dgm:constr type="w" for="ch" forName="image" refType="h" refFor="ch" refForName="image"/>
              <dgm:constr type="t" for="ch" forName="image" refType="h" fact="0.1"/>
              <dgm:constr type="l" for="ch" forName="image"/>
              <dgm:constr type="w" for="ch" forName="text" refType="w" fact="0.6"/>
              <dgm:constr type="h" for="ch" forName="text" refType="h" fact="0.8"/>
              <dgm:constr type="t" for="ch" forName="text" refType="w" fact="0.04"/>
              <dgm:constr type="l" for="ch" forName="text" refType="w" fact="0.4"/>
            </dgm:constrLst>
            <dgm:ruleLst/>
            <dgm:layoutNode name="image" styleLbl="node0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  <dgm:layoutNode name="text" styleLbl="revTx">
              <dgm:varLst>
                <dgm:chPref val="3"/>
              </dgm:varLst>
              <dgm:alg type="tx">
                <dgm:param type="parTxLTRAlign" val="l"/>
                <dgm:param type="parTxRTLAlign" val="r"/>
              </dgm:alg>
              <dgm:shape xmlns:r="http://schemas.openxmlformats.org/officeDocument/2006/relationships" type="rect" r:blip="">
                <dgm:adjLst/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image"/>
                    <dgm:param type="dstNode" val="image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h" for="ch" forName="image2" refType="h" fact="0.8"/>
                      <dgm:constr type="w" for="ch" forName="image2" refType="h" refFor="ch" refForName="image2"/>
                      <dgm:constr type="t" for="ch" forName="image2" refType="h" fact="0.1"/>
                      <dgm:constr type="l" for="ch" forName="image2"/>
                      <dgm:constr type="w" for="ch" forName="text2" refType="w" fact="0.6"/>
                      <dgm:constr type="h" for="ch" forName="text2" refType="h" fact="0.8"/>
                      <dgm:constr type="t" for="ch" forName="text2" refType="w" fact="0.04"/>
                      <dgm:constr type="l" for="ch" forName="text2" refType="w" fact="0.4"/>
                    </dgm:constrLst>
                    <dgm:ruleLst/>
                    <dgm:layoutNode name="image2">
                      <dgm:alg type="sp"/>
                      <dgm:shape xmlns:r="http://schemas.openxmlformats.org/officeDocument/2006/relationships" type="ellipse" r:blip="" blipPhldr="1">
                        <dgm:adjLst/>
                      </dgm:shape>
                      <dgm:presOf/>
                      <dgm:constrLst/>
                      <dgm:ruleLst/>
                    </dgm:layoutNode>
                    <dgm:layoutNode name="text2" styleLbl="revTx">
                      <dgm:varLst>
                        <dgm:chPref val="3"/>
                      </dgm:varLst>
                      <dgm:alg type="tx">
                        <dgm:param type="parTxLTRAlign" val="l"/>
                        <dgm:param type="parTxRTLAlign" val="r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image2"/>
                            <dgm:param type="dstNode" val="image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h" for="ch" forName="image3" refType="h" fact="0.8"/>
                              <dgm:constr type="w" for="ch" forName="image3" refType="h" refFor="ch" refForName="image3"/>
                              <dgm:constr type="t" for="ch" forName="image3" refType="h" fact="0.1"/>
                              <dgm:constr type="l" for="ch" forName="image3"/>
                              <dgm:constr type="w" for="ch" forName="text3" refType="w" fact="0.6"/>
                              <dgm:constr type="h" for="ch" forName="text3" refType="h" fact="0.8"/>
                              <dgm:constr type="t" for="ch" forName="text3" refType="w" fact="0.04"/>
                              <dgm:constr type="l" for="ch" forName="text3" refType="w" fact="0.4"/>
                            </dgm:constrLst>
                            <dgm:ruleLst/>
                            <dgm:layoutNode name="image3">
                              <dgm:alg type="sp"/>
                              <dgm:shape xmlns:r="http://schemas.openxmlformats.org/officeDocument/2006/relationships" type="ellipse" r:blip="" blipPhldr="1">
                                <dgm:adjLst/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revTx">
                              <dgm:varLst>
                                <dgm:chPref val="3"/>
                              </dgm:varLst>
                              <dgm:alg type="tx">
                                <dgm:param type="parTxLTRAlign" val="l"/>
                                <dgm:param type="parTxRTLAlign" val="r"/>
                              </dgm:alg>
                              <dgm:shape xmlns:r="http://schemas.openxmlformats.org/officeDocument/2006/relationships" type="rect" r:blip="">
                                <dgm:adjLst/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image3"/>
                                        <dgm:param type="dstNode" val="image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image4"/>
                                        <dgm:param type="dstNode" val="image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h" for="ch" forName="image4" refType="h" fact="0.8"/>
                                      <dgm:constr type="w" for="ch" forName="image4" refType="h" refFor="ch" refForName="image4"/>
                                      <dgm:constr type="t" for="ch" forName="image4" refType="h" fact="0.1"/>
                                      <dgm:constr type="l" for="ch" forName="image4"/>
                                      <dgm:constr type="w" for="ch" forName="text4" refType="w" fact="0.6"/>
                                      <dgm:constr type="h" for="ch" forName="text4" refType="h" fact="0.8"/>
                                      <dgm:constr type="t" for="ch" forName="text4" refType="w" fact="0.04"/>
                                      <dgm:constr type="l" for="ch" forName="text4" refType="w" fact="0.4"/>
                                    </dgm:constrLst>
                                    <dgm:ruleLst/>
                                    <dgm:layoutNode name="image4">
                                      <dgm:alg type="sp"/>
                                      <dgm:shape xmlns:r="http://schemas.openxmlformats.org/officeDocument/2006/relationships" type="ellipse" r:blip="" blipPhldr="1">
                                        <dgm:adjLst/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revTx">
                                      <dgm:varLst>
                                        <dgm:chPref val="3"/>
                                      </dgm:varLst>
                                      <dgm:alg type="tx">
                                        <dgm:param type="parTxLTRAlign" val="l"/>
                                        <dgm:param type="parTxRTLAlign" val="r"/>
                                      </dgm:alg>
                                      <dgm:shape xmlns:r="http://schemas.openxmlformats.org/officeDocument/2006/relationships" type="rect" r:blip="">
                                        <dgm:adjLst/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layout/CirclePictureHierarchy">
  <dgm:title val=""/>
  <dgm:desc val=""/>
  <dgm:catLst>
    <dgm:cat type="hierarchy" pri="1750"/>
    <dgm:cat type="picture" pri="23000"/>
    <dgm:cat type="pictureconvert" pri="2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5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h" for="ch" forName="image" refType="h" fact="0.8"/>
              <dgm:constr type="w" for="ch" forName="image" refType="h" refFor="ch" refForName="image"/>
              <dgm:constr type="t" for="ch" forName="image" refType="h" fact="0.1"/>
              <dgm:constr type="l" for="ch" forName="image"/>
              <dgm:constr type="w" for="ch" forName="text" refType="w" fact="0.6"/>
              <dgm:constr type="h" for="ch" forName="text" refType="h" fact="0.8"/>
              <dgm:constr type="t" for="ch" forName="text" refType="w" fact="0.04"/>
              <dgm:constr type="l" for="ch" forName="text" refType="w" fact="0.4"/>
            </dgm:constrLst>
            <dgm:ruleLst/>
            <dgm:layoutNode name="image" styleLbl="node0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  <dgm:layoutNode name="text" styleLbl="revTx">
              <dgm:varLst>
                <dgm:chPref val="3"/>
              </dgm:varLst>
              <dgm:alg type="tx">
                <dgm:param type="parTxLTRAlign" val="l"/>
                <dgm:param type="parTxRTLAlign" val="r"/>
              </dgm:alg>
              <dgm:shape xmlns:r="http://schemas.openxmlformats.org/officeDocument/2006/relationships" type="rect" r:blip="">
                <dgm:adjLst/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image"/>
                    <dgm:param type="dstNode" val="image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h" for="ch" forName="image2" refType="h" fact="0.8"/>
                      <dgm:constr type="w" for="ch" forName="image2" refType="h" refFor="ch" refForName="image2"/>
                      <dgm:constr type="t" for="ch" forName="image2" refType="h" fact="0.1"/>
                      <dgm:constr type="l" for="ch" forName="image2"/>
                      <dgm:constr type="w" for="ch" forName="text2" refType="w" fact="0.6"/>
                      <dgm:constr type="h" for="ch" forName="text2" refType="h" fact="0.8"/>
                      <dgm:constr type="t" for="ch" forName="text2" refType="w" fact="0.04"/>
                      <dgm:constr type="l" for="ch" forName="text2" refType="w" fact="0.4"/>
                    </dgm:constrLst>
                    <dgm:ruleLst/>
                    <dgm:layoutNode name="image2">
                      <dgm:alg type="sp"/>
                      <dgm:shape xmlns:r="http://schemas.openxmlformats.org/officeDocument/2006/relationships" type="ellipse" r:blip="" blipPhldr="1">
                        <dgm:adjLst/>
                      </dgm:shape>
                      <dgm:presOf/>
                      <dgm:constrLst/>
                      <dgm:ruleLst/>
                    </dgm:layoutNode>
                    <dgm:layoutNode name="text2" styleLbl="revTx">
                      <dgm:varLst>
                        <dgm:chPref val="3"/>
                      </dgm:varLst>
                      <dgm:alg type="tx">
                        <dgm:param type="parTxLTRAlign" val="l"/>
                        <dgm:param type="parTxRTLAlign" val="r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image2"/>
                            <dgm:param type="dstNode" val="image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h" for="ch" forName="image3" refType="h" fact="0.8"/>
                              <dgm:constr type="w" for="ch" forName="image3" refType="h" refFor="ch" refForName="image3"/>
                              <dgm:constr type="t" for="ch" forName="image3" refType="h" fact="0.1"/>
                              <dgm:constr type="l" for="ch" forName="image3"/>
                              <dgm:constr type="w" for="ch" forName="text3" refType="w" fact="0.6"/>
                              <dgm:constr type="h" for="ch" forName="text3" refType="h" fact="0.8"/>
                              <dgm:constr type="t" for="ch" forName="text3" refType="w" fact="0.04"/>
                              <dgm:constr type="l" for="ch" forName="text3" refType="w" fact="0.4"/>
                            </dgm:constrLst>
                            <dgm:ruleLst/>
                            <dgm:layoutNode name="image3">
                              <dgm:alg type="sp"/>
                              <dgm:shape xmlns:r="http://schemas.openxmlformats.org/officeDocument/2006/relationships" type="ellipse" r:blip="" blipPhldr="1">
                                <dgm:adjLst/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revTx">
                              <dgm:varLst>
                                <dgm:chPref val="3"/>
                              </dgm:varLst>
                              <dgm:alg type="tx">
                                <dgm:param type="parTxLTRAlign" val="l"/>
                                <dgm:param type="parTxRTLAlign" val="r"/>
                              </dgm:alg>
                              <dgm:shape xmlns:r="http://schemas.openxmlformats.org/officeDocument/2006/relationships" type="rect" r:blip="">
                                <dgm:adjLst/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image3"/>
                                        <dgm:param type="dstNode" val="image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image4"/>
                                        <dgm:param type="dstNode" val="image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h" for="ch" forName="image4" refType="h" fact="0.8"/>
                                      <dgm:constr type="w" for="ch" forName="image4" refType="h" refFor="ch" refForName="image4"/>
                                      <dgm:constr type="t" for="ch" forName="image4" refType="h" fact="0.1"/>
                                      <dgm:constr type="l" for="ch" forName="image4"/>
                                      <dgm:constr type="w" for="ch" forName="text4" refType="w" fact="0.6"/>
                                      <dgm:constr type="h" for="ch" forName="text4" refType="h" fact="0.8"/>
                                      <dgm:constr type="t" for="ch" forName="text4" refType="w" fact="0.04"/>
                                      <dgm:constr type="l" for="ch" forName="text4" refType="w" fact="0.4"/>
                                    </dgm:constrLst>
                                    <dgm:ruleLst/>
                                    <dgm:layoutNode name="image4">
                                      <dgm:alg type="sp"/>
                                      <dgm:shape xmlns:r="http://schemas.openxmlformats.org/officeDocument/2006/relationships" type="ellipse" r:blip="" blipPhldr="1">
                                        <dgm:adjLst/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revTx">
                                      <dgm:varLst>
                                        <dgm:chPref val="3"/>
                                      </dgm:varLst>
                                      <dgm:alg type="tx">
                                        <dgm:param type="parTxLTRAlign" val="l"/>
                                        <dgm:param type="parTxRTLAlign" val="r"/>
                                      </dgm:alg>
                                      <dgm:shape xmlns:r="http://schemas.openxmlformats.org/officeDocument/2006/relationships" type="rect" r:blip="">
                                        <dgm:adjLst/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SquareAccentList">
  <dgm:title val=""/>
  <dgm:desc val=""/>
  <dgm:catLst>
    <dgm:cat type="list" pri="5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clrData>
  <dgm:layoutNode name="layout">
    <dgm:varLst>
      <dgm:chMax/>
      <dgm:chPref/>
      <dgm:dir/>
      <dgm:resizeHandles/>
    </dgm:varLst>
    <dgm:choose name="Name0">
      <dgm:if name="Name1" func="var" arg="dir" op="equ" val="norm">
        <dgm:alg type="hierChild">
          <dgm:param type="linDir" val="fromL"/>
          <dgm:param type="vertAlign" val="t"/>
          <dgm:param type="nodeVertAlign" val="t"/>
          <dgm:param type="horzAlign" val="ctr"/>
          <dgm:param type="fallback" val="1D"/>
        </dgm:alg>
      </dgm:if>
      <dgm:else name="Name2">
        <dgm:alg type="hierChild">
          <dgm:param type="linDir" val="fromR"/>
          <dgm:param type="vertAlign" val="t"/>
          <dgm:param type="nodeVertAlign" val="t"/>
          <dgm:param type="horzAlign" val="ctr"/>
          <dgm:param type="fallback" val="1D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Parent" op="equ" val="65"/>
      <dgm:constr type="primFontSz" for="des" forName="Child" op="equ" val="65"/>
      <dgm:constr type="primFontSz" for="des" forName="Child" refType="primFontSz" refFor="des" refForName="Parent" op="lte"/>
      <dgm:constr type="w" for="des" forName="rootComposite" refType="h" refFor="des" refForName="rootComposite" fact="3.0396"/>
      <dgm:constr type="h" for="des" forName="rootComposite" refType="h"/>
      <dgm:constr type="w" for="des" forName="childComposite" refType="w" refFor="des" refForName="rootComposite"/>
      <dgm:constr type="h" for="des" forName="childComposite" refType="h" refFor="des" refForName="rootComposite" fact="0.5205"/>
      <dgm:constr type="sibSp" refType="w" refFor="des" refForName="rootComposite" fact="0.05"/>
      <dgm:constr type="sp" for="des" forName="root" refType="h" refFor="des" refForName="childComposite" fact="0.2855"/>
    </dgm:constrLst>
    <dgm:ruleLst/>
    <dgm:forEach name="Name3" axis="ch">
      <dgm:forEach name="Name4" axis="self" ptType="node" cnt="1">
        <dgm:layoutNode name="root">
          <dgm:varLst>
            <dgm:chMax/>
            <dgm:chPref/>
          </dgm:varLst>
          <dgm:alg type="hierRoot">
            <dgm:param type="hierAlign" val="tL"/>
          </dgm:alg>
          <dgm:shape xmlns:r="http://schemas.openxmlformats.org/officeDocument/2006/relationships" r:blip="">
            <dgm:adjLst/>
          </dgm:shape>
          <dgm:presOf/>
          <dgm:constrLst/>
          <dgm:ruleLst/>
          <dgm:layoutNode name="rootComposite">
            <dgm:varLst/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5">
              <dgm:if name="Name6" func="var" arg="dir" op="equ" val="norm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l" for="ch" forName="ParentSmallAccent" refType="w" fact="0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if>
              <dgm:else name="Name7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r" for="ch" forName="ParentSmallAccent" refType="w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else>
            </dgm:choose>
            <dgm:ruleLst/>
            <dgm:layoutNode name="ParentAccent" styleLbl="alignNode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SmallAccent" styleLbl="fgAcc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" styleLbl="revTx">
              <dgm:varLst>
                <dgm:chMax/>
                <dgm:chPref val="4"/>
                <dgm:bulletEnabled val="1"/>
              </dgm:varLst>
              <dgm:choose name="Name8">
                <dgm:if name="Name9" func="var" arg="dir" op="equ" val="norm">
                  <dgm:alg type="tx">
                    <dgm:param type="txAnchorVertCh" val="mid"/>
                    <dgm:param type="parTxLTRAlign" val="l"/>
                  </dgm:alg>
                </dgm:if>
                <dgm:else name="Name10">
                  <dgm:alg type="tx">
                    <dgm:param type="txAnchorVertCh" val="mid"/>
                    <dgm:param type="parTxLTR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  <dgm:rule type="primFontSz" val="65" fact="NaN" max="NaN"/>
              </dgm:ruleLst>
            </dgm:layoutNode>
          </dgm:layoutNode>
          <dgm:layoutNode name="childShape">
            <dgm:varLst>
              <dgm:chMax val="0"/>
              <dgm:chPref val="0"/>
            </dgm:varLst>
            <dgm:alg type="hierChild">
              <dgm:param type="chAlign" val="r"/>
              <dgm:param type="linDir" val="fromT"/>
              <dgm:param type="fallback" val="2D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node">
                <dgm:layoutNode name="childComposite">
                  <dgm:varLst>
                    <dgm:chMax val="0"/>
                    <dgm:chPref val="0"/>
                  </dgm:varLst>
                  <dgm:alg type="composite"/>
                  <dgm:shape xmlns:r="http://schemas.openxmlformats.org/officeDocument/2006/relationships" r:blip="">
                    <dgm:adjLst/>
                  </dgm:shape>
                  <dgm:presOf/>
                  <dgm:choose name="Name13">
                    <dgm:if name="Name14" func="var" arg="dir" op="equ" val="norm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l" for="ch" forName="ChildAccent" refType="w" fact="0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l" for="ch" forName="Child" refType="w" fact="0.07"/>
                        <dgm:constr type="t" for="ch" forName="Child" refType="h" fact="0"/>
                      </dgm:constrLst>
                    </dgm:if>
                    <dgm:else name="Name15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r" for="ch" forName="ChildAccent" refType="w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r" for="ch" forName="Child" refType="w" fact="0.93"/>
                        <dgm:constr type="t" for="ch" forName="Child" refType="h" fact="0"/>
                      </dgm:constrLst>
                    </dgm:else>
                  </dgm:choose>
                  <dgm:ruleLst/>
                  <dgm:layoutNode name="ChildAccent" styleLbl="solidFgAcc1">
                    <dgm:alg type="sp"/>
                    <dgm:shape xmlns:r="http://schemas.openxmlformats.org/officeDocument/2006/relationships" type="rect" r:blip="">
                      <dgm:adjLst/>
                    </dgm:shape>
                    <dgm:presOf/>
                  </dgm:layoutNode>
                  <dgm:layoutNode name="Child" styleLbl="revTx">
                    <dgm:varLst>
                      <dgm:chMax val="0"/>
                      <dgm:chPref val="0"/>
                      <dgm:bulletEnabled val="1"/>
                    </dgm:varLst>
                    <dgm:choose name="Name16">
                      <dgm:if name="Name17" func="var" arg="dir" op="equ" val="norm">
                        <dgm:alg type="tx">
                          <dgm:param type="txAnchorVertCh" val="mid"/>
                          <dgm:param type="parTxLTRAlign" val="l"/>
                        </dgm:alg>
                      </dgm:if>
                      <dgm:else name="Name18">
                        <dgm:alg type="tx">
                          <dgm:param type="txAnchorVertCh" val="mid"/>
                          <dgm:param type="parTxLTRAlign" val="r"/>
                        </dgm:alg>
                      </dgm:else>
                    </dgm:choose>
                    <dgm:shape xmlns:r="http://schemas.openxmlformats.org/officeDocument/2006/relationships" type="rect" r:blip="">
                      <dgm:adjLst/>
                    </dgm:shape>
                    <dgm:presOf axis="desOrSelf" ptType="node node"/>
                    <dgm:ruleLst>
                      <dgm:rule type="primFontSz" val="5" fact="NaN" max="NaN"/>
                    </dgm:ruleLst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7" name="Google Shape;168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8" name="Google Shape;168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2" name="Google Shape;2152;g8714a43093_3_9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3" name="Google Shape;2153;g8714a43093_3_9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64358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g8714a43093_1_3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6" name="Google Shape;2736;g8714a43093_1_3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20745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g8714a43093_1_3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6" name="Google Shape;2736;g8714a43093_1_3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83580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8" name="Google Shape;2238;g86fa6133bc_4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9" name="Google Shape;2239;g86fa6133bc_4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893204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8" name="Google Shape;2238;g86fa6133bc_4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9" name="Google Shape;2239;g86fa6133bc_4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606922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8" name="Google Shape;2238;g86fa6133bc_4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9" name="Google Shape;2239;g86fa6133bc_4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812710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8" name="Google Shape;2238;g86fa6133bc_4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9" name="Google Shape;2239;g86fa6133bc_4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8" name="Google Shape;2238;g86fa6133bc_4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9" name="Google Shape;2239;g86fa6133bc_4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657707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8" name="Google Shape;2238;g86fa6133bc_4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9" name="Google Shape;2239;g86fa6133bc_4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08386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g8714a43093_1_3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6" name="Google Shape;2736;g8714a43093_1_3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90829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g804e9800b4_0_8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4" name="Google Shape;1894;g804e9800b4_0_8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" name="Google Shape;2304;g86fa6133bc_4_21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5" name="Google Shape;2305;g86fa6133bc_4_21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285011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8" name="Google Shape;2238;g86fa6133bc_4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9" name="Google Shape;2239;g86fa6133bc_4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8993898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" name="Google Shape;2304;g86fa6133bc_4_21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5" name="Google Shape;2305;g86fa6133bc_4_21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23468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1" name="Google Shape;2691;g8714a43093_1_2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2" name="Google Shape;2692;g8714a43093_1_2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9" name="Google Shape;3459;g8728718f4e_1_13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0" name="Google Shape;3460;g8728718f4e_1_13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2218194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2" name="Google Shape;2152;g8714a43093_3_9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3" name="Google Shape;2153;g8714a43093_3_9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997705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g8714a43093_1_3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6" name="Google Shape;2736;g8714a43093_1_3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328372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8" name="Google Shape;2238;g86fa6133bc_4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9" name="Google Shape;2239;g86fa6133bc_4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0262258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8" name="Google Shape;2238;g86fa6133bc_4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9" name="Google Shape;2239;g86fa6133bc_4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9720771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8" name="Google Shape;2238;g86fa6133bc_4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9" name="Google Shape;2239;g86fa6133bc_4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565774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2" name="Google Shape;2152;g8714a43093_3_9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3" name="Google Shape;2153;g8714a43093_3_9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8" name="Google Shape;2238;g86fa6133bc_4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9" name="Google Shape;2239;g86fa6133bc_4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2111575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8" name="Google Shape;2238;g86fa6133bc_4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9" name="Google Shape;2239;g86fa6133bc_4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8489250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8" name="Google Shape;2238;g86fa6133bc_4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9" name="Google Shape;2239;g86fa6133bc_4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1471766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8" name="Google Shape;2238;g86fa6133bc_4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9" name="Google Shape;2239;g86fa6133bc_4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1149941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8" name="Google Shape;2238;g86fa6133bc_4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9" name="Google Shape;2239;g86fa6133bc_4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3261087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8" name="Google Shape;2238;g86fa6133bc_4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9" name="Google Shape;2239;g86fa6133bc_4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2064367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8" name="Google Shape;2238;g86fa6133bc_4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9" name="Google Shape;2239;g86fa6133bc_4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2457315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8" name="Google Shape;2238;g86fa6133bc_4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9" name="Google Shape;2239;g86fa6133bc_4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590309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2" name="Google Shape;2152;g8714a43093_3_9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3" name="Google Shape;2153;g8714a43093_3_9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616493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5" name="Google Shape;3495;g881d70bc06_1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6" name="Google Shape;3496;g881d70bc06_1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47526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9" name="Google Shape;2159;g804e9800b4_0_1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0" name="Google Shape;2160;g804e9800b4_0_1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5" name="Google Shape;3495;g881d70bc06_1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6" name="Google Shape;3496;g881d70bc06_1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973980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9" name="Google Shape;3459;g8728718f4e_1_13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0" name="Google Shape;3460;g8728718f4e_1_13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634932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9" name="Google Shape;3459;g8728718f4e_1_13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0" name="Google Shape;3460;g8728718f4e_1_13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893329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2" name="Google Shape;2152;g8714a43093_3_9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3" name="Google Shape;2153;g8714a43093_3_9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78632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9" name="Google Shape;3459;g8728718f4e_1_13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0" name="Google Shape;3460;g8728718f4e_1_13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75588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" name="Google Shape;2304;g86fa6133bc_4_21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5" name="Google Shape;2305;g86fa6133bc_4_21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82090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5" name="Google Shape;3495;g881d70bc06_1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6" name="Google Shape;3496;g881d70bc06_1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72076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5" name="Google Shape;3495;g881d70bc06_1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6" name="Google Shape;3496;g881d70bc06_1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19368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2"/>
          <p:cNvSpPr txBox="1">
            <a:spLocks noGrp="1"/>
          </p:cNvSpPr>
          <p:nvPr>
            <p:ph type="ctrTitle"/>
          </p:nvPr>
        </p:nvSpPr>
        <p:spPr>
          <a:xfrm>
            <a:off x="5248656" y="2002536"/>
            <a:ext cx="3264300" cy="179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9" name="Google Shape;9;p2"/>
          <p:cNvSpPr txBox="1">
            <a:spLocks noGrp="1"/>
          </p:cNvSpPr>
          <p:nvPr>
            <p:ph type="subTitle" idx="1"/>
          </p:nvPr>
        </p:nvSpPr>
        <p:spPr>
          <a:xfrm>
            <a:off x="5248656" y="3721608"/>
            <a:ext cx="3264300" cy="89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cxnSp>
        <p:nvCxnSpPr>
          <p:cNvPr id="10" name="Google Shape;10;p2"/>
          <p:cNvCxnSpPr/>
          <p:nvPr/>
        </p:nvCxnSpPr>
        <p:spPr>
          <a:xfrm flipH="1">
            <a:off x="5827050" y="451300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" name="Google Shape;11;p2"/>
          <p:cNvCxnSpPr/>
          <p:nvPr/>
        </p:nvCxnSpPr>
        <p:spPr>
          <a:xfrm rot="10800000">
            <a:off x="7512925" y="45785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Google Shape;12;p2"/>
          <p:cNvCxnSpPr/>
          <p:nvPr/>
        </p:nvCxnSpPr>
        <p:spPr>
          <a:xfrm flipH="1">
            <a:off x="8348975" y="-6625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" name="Google Shape;13;p2"/>
          <p:cNvGrpSpPr/>
          <p:nvPr/>
        </p:nvGrpSpPr>
        <p:grpSpPr>
          <a:xfrm>
            <a:off x="8064275" y="887850"/>
            <a:ext cx="581800" cy="582350"/>
            <a:chOff x="8064275" y="887850"/>
            <a:chExt cx="581800" cy="582350"/>
          </a:xfrm>
        </p:grpSpPr>
        <p:sp>
          <p:nvSpPr>
            <p:cNvPr id="14" name="Google Shape;14;p2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" name="Google Shape;20;p2"/>
          <p:cNvGrpSpPr/>
          <p:nvPr/>
        </p:nvGrpSpPr>
        <p:grpSpPr>
          <a:xfrm>
            <a:off x="7353050" y="316275"/>
            <a:ext cx="292025" cy="292575"/>
            <a:chOff x="7353050" y="316275"/>
            <a:chExt cx="292025" cy="292575"/>
          </a:xfrm>
        </p:grpSpPr>
        <p:sp>
          <p:nvSpPr>
            <p:cNvPr id="21" name="Google Shape;21;p2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Google Shape;25;p2"/>
          <p:cNvSpPr/>
          <p:nvPr/>
        </p:nvSpPr>
        <p:spPr>
          <a:xfrm>
            <a:off x="5690580" y="425807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2"/>
          <p:cNvSpPr/>
          <p:nvPr/>
        </p:nvSpPr>
        <p:spPr>
          <a:xfrm>
            <a:off x="5688325" y="423275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2"/>
          <p:cNvSpPr/>
          <p:nvPr/>
        </p:nvSpPr>
        <p:spPr>
          <a:xfrm>
            <a:off x="5727069" y="46230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2"/>
          <p:cNvSpPr/>
          <p:nvPr/>
        </p:nvSpPr>
        <p:spPr>
          <a:xfrm>
            <a:off x="5724827" y="459777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2"/>
          <p:cNvSpPr/>
          <p:nvPr/>
        </p:nvSpPr>
        <p:spPr>
          <a:xfrm>
            <a:off x="5766657" y="501884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2"/>
          <p:cNvSpPr/>
          <p:nvPr/>
        </p:nvSpPr>
        <p:spPr>
          <a:xfrm>
            <a:off x="5764415" y="499642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" name="Google Shape;31;p2"/>
          <p:cNvGrpSpPr/>
          <p:nvPr/>
        </p:nvGrpSpPr>
        <p:grpSpPr>
          <a:xfrm>
            <a:off x="5443350" y="289275"/>
            <a:ext cx="175013" cy="27000"/>
            <a:chOff x="5662375" y="212375"/>
            <a:chExt cx="175013" cy="27000"/>
          </a:xfrm>
        </p:grpSpPr>
        <p:sp>
          <p:nvSpPr>
            <p:cNvPr id="32" name="Google Shape;32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" name="Google Shape;35;p2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36" name="Google Shape;36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" name="Google Shape;39;p2"/>
          <p:cNvGrpSpPr/>
          <p:nvPr/>
        </p:nvGrpSpPr>
        <p:grpSpPr>
          <a:xfrm>
            <a:off x="8068750" y="1581800"/>
            <a:ext cx="175013" cy="27000"/>
            <a:chOff x="5662375" y="212375"/>
            <a:chExt cx="175013" cy="27000"/>
          </a:xfrm>
        </p:grpSpPr>
        <p:sp>
          <p:nvSpPr>
            <p:cNvPr id="40" name="Google Shape;40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5">
    <p:spTree>
      <p:nvGrpSpPr>
        <p:cNvPr id="1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" name="Google Shape;1184;p24"/>
          <p:cNvSpPr txBox="1">
            <a:spLocks noGrp="1"/>
          </p:cNvSpPr>
          <p:nvPr>
            <p:ph type="title"/>
          </p:nvPr>
        </p:nvSpPr>
        <p:spPr>
          <a:xfrm>
            <a:off x="723750" y="526925"/>
            <a:ext cx="769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185" name="Google Shape;1185;p24"/>
          <p:cNvCxnSpPr/>
          <p:nvPr/>
        </p:nvCxnSpPr>
        <p:spPr>
          <a:xfrm>
            <a:off x="590450" y="4340600"/>
            <a:ext cx="670200" cy="423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86" name="Google Shape;1186;p24"/>
          <p:cNvCxnSpPr/>
          <p:nvPr/>
        </p:nvCxnSpPr>
        <p:spPr>
          <a:xfrm rot="10800000" flipH="1">
            <a:off x="0" y="4332550"/>
            <a:ext cx="590700" cy="663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87" name="Google Shape;1187;p24"/>
          <p:cNvGrpSpPr/>
          <p:nvPr/>
        </p:nvGrpSpPr>
        <p:grpSpPr>
          <a:xfrm flipH="1">
            <a:off x="431725" y="4183775"/>
            <a:ext cx="292025" cy="292575"/>
            <a:chOff x="7353050" y="316275"/>
            <a:chExt cx="292025" cy="292575"/>
          </a:xfrm>
        </p:grpSpPr>
        <p:sp>
          <p:nvSpPr>
            <p:cNvPr id="1188" name="Google Shape;1188;p24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24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24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24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92" name="Google Shape;1192;p24"/>
          <p:cNvGrpSpPr/>
          <p:nvPr/>
        </p:nvGrpSpPr>
        <p:grpSpPr>
          <a:xfrm>
            <a:off x="1075789" y="4604675"/>
            <a:ext cx="293111" cy="293388"/>
            <a:chOff x="3164039" y="430875"/>
            <a:chExt cx="293111" cy="293388"/>
          </a:xfrm>
        </p:grpSpPr>
        <p:sp>
          <p:nvSpPr>
            <p:cNvPr id="1193" name="Google Shape;1193;p24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24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24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24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24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24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199" name="Google Shape;1199;p24"/>
          <p:cNvCxnSpPr/>
          <p:nvPr/>
        </p:nvCxnSpPr>
        <p:spPr>
          <a:xfrm rot="10800000">
            <a:off x="7196975" y="2951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00" name="Google Shape;1200;p24"/>
          <p:cNvCxnSpPr/>
          <p:nvPr/>
        </p:nvCxnSpPr>
        <p:spPr>
          <a:xfrm flipH="1">
            <a:off x="8354075" y="-66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01" name="Google Shape;1201;p24"/>
          <p:cNvGrpSpPr/>
          <p:nvPr/>
        </p:nvGrpSpPr>
        <p:grpSpPr>
          <a:xfrm>
            <a:off x="8064275" y="526925"/>
            <a:ext cx="581800" cy="582350"/>
            <a:chOff x="8064275" y="887850"/>
            <a:chExt cx="581800" cy="582350"/>
          </a:xfrm>
        </p:grpSpPr>
        <p:sp>
          <p:nvSpPr>
            <p:cNvPr id="1202" name="Google Shape;1202;p24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24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24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24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24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24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08" name="Google Shape;1208;p24"/>
          <p:cNvGrpSpPr/>
          <p:nvPr/>
        </p:nvGrpSpPr>
        <p:grpSpPr>
          <a:xfrm>
            <a:off x="7033875" y="170875"/>
            <a:ext cx="292025" cy="292575"/>
            <a:chOff x="7353050" y="316275"/>
            <a:chExt cx="292025" cy="292575"/>
          </a:xfrm>
        </p:grpSpPr>
        <p:sp>
          <p:nvSpPr>
            <p:cNvPr id="1209" name="Google Shape;1209;p24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24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24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24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3" name="Google Shape;1213;p24"/>
          <p:cNvGrpSpPr/>
          <p:nvPr/>
        </p:nvGrpSpPr>
        <p:grpSpPr>
          <a:xfrm>
            <a:off x="8757950" y="229650"/>
            <a:ext cx="175000" cy="175000"/>
            <a:chOff x="8792300" y="321275"/>
            <a:chExt cx="175000" cy="175000"/>
          </a:xfrm>
        </p:grpSpPr>
        <p:sp>
          <p:nvSpPr>
            <p:cNvPr id="1214" name="Google Shape;1214;p24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24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24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24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8" name="Google Shape;1218;p24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1219" name="Google Shape;1219;p24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24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24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2" name="Google Shape;1222;p24"/>
          <p:cNvGrpSpPr/>
          <p:nvPr/>
        </p:nvGrpSpPr>
        <p:grpSpPr>
          <a:xfrm>
            <a:off x="7916350" y="1124600"/>
            <a:ext cx="175013" cy="27000"/>
            <a:chOff x="5662375" y="212375"/>
            <a:chExt cx="175013" cy="27000"/>
          </a:xfrm>
        </p:grpSpPr>
        <p:sp>
          <p:nvSpPr>
            <p:cNvPr id="1223" name="Google Shape;1223;p24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24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24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8">
    <p:spTree>
      <p:nvGrpSpPr>
        <p:cNvPr id="1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27" name="Google Shape;1327;p27"/>
          <p:cNvCxnSpPr/>
          <p:nvPr/>
        </p:nvCxnSpPr>
        <p:spPr>
          <a:xfrm rot="5400000">
            <a:off x="7269708" y="3324550"/>
            <a:ext cx="1133100" cy="3063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28" name="Google Shape;1328;p27"/>
          <p:cNvCxnSpPr/>
          <p:nvPr/>
        </p:nvCxnSpPr>
        <p:spPr>
          <a:xfrm rot="-5400000" flipH="1">
            <a:off x="7181408" y="2082400"/>
            <a:ext cx="1342200" cy="3153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29" name="Google Shape;1329;p27"/>
          <p:cNvCxnSpPr/>
          <p:nvPr/>
        </p:nvCxnSpPr>
        <p:spPr>
          <a:xfrm rot="5400000">
            <a:off x="7232433" y="736375"/>
            <a:ext cx="1332000" cy="3921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30" name="Google Shape;1330;p27"/>
          <p:cNvCxnSpPr/>
          <p:nvPr/>
        </p:nvCxnSpPr>
        <p:spPr>
          <a:xfrm rot="5400000">
            <a:off x="8168433" y="-66600"/>
            <a:ext cx="273900" cy="4071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31" name="Google Shape;1331;p27"/>
          <p:cNvGrpSpPr/>
          <p:nvPr/>
        </p:nvGrpSpPr>
        <p:grpSpPr>
          <a:xfrm rot="5400000" flipH="1">
            <a:off x="7407333" y="1284925"/>
            <a:ext cx="581800" cy="582350"/>
            <a:chOff x="8064275" y="887850"/>
            <a:chExt cx="581800" cy="582350"/>
          </a:xfrm>
        </p:grpSpPr>
        <p:sp>
          <p:nvSpPr>
            <p:cNvPr id="1332" name="Google Shape;1332;p2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2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2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2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2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2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38" name="Google Shape;1338;p27"/>
          <p:cNvGrpSpPr/>
          <p:nvPr/>
        </p:nvGrpSpPr>
        <p:grpSpPr>
          <a:xfrm rot="5400000" flipH="1">
            <a:off x="7869720" y="2754200"/>
            <a:ext cx="292025" cy="292575"/>
            <a:chOff x="7353050" y="316275"/>
            <a:chExt cx="292025" cy="292575"/>
          </a:xfrm>
        </p:grpSpPr>
        <p:sp>
          <p:nvSpPr>
            <p:cNvPr id="1339" name="Google Shape;1339;p2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2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2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2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3" name="Google Shape;1343;p27"/>
          <p:cNvGrpSpPr/>
          <p:nvPr/>
        </p:nvGrpSpPr>
        <p:grpSpPr>
          <a:xfrm rot="5400000" flipH="1">
            <a:off x="8012458" y="178175"/>
            <a:ext cx="175000" cy="175000"/>
            <a:chOff x="8792300" y="321275"/>
            <a:chExt cx="175000" cy="175000"/>
          </a:xfrm>
        </p:grpSpPr>
        <p:sp>
          <p:nvSpPr>
            <p:cNvPr id="1344" name="Google Shape;1344;p2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2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2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2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8" name="Google Shape;1348;p27"/>
          <p:cNvGrpSpPr/>
          <p:nvPr/>
        </p:nvGrpSpPr>
        <p:grpSpPr>
          <a:xfrm rot="5400000">
            <a:off x="7551683" y="3879926"/>
            <a:ext cx="293111" cy="293388"/>
            <a:chOff x="3164039" y="430875"/>
            <a:chExt cx="293111" cy="293388"/>
          </a:xfrm>
        </p:grpSpPr>
        <p:sp>
          <p:nvSpPr>
            <p:cNvPr id="1349" name="Google Shape;1349;p27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27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27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27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27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27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5" name="Google Shape;1355;p27"/>
          <p:cNvGrpSpPr/>
          <p:nvPr/>
        </p:nvGrpSpPr>
        <p:grpSpPr>
          <a:xfrm rot="5400000" flipH="1">
            <a:off x="8259052" y="323144"/>
            <a:ext cx="175013" cy="27000"/>
            <a:chOff x="5662375" y="212375"/>
            <a:chExt cx="175013" cy="27000"/>
          </a:xfrm>
        </p:grpSpPr>
        <p:sp>
          <p:nvSpPr>
            <p:cNvPr id="1356" name="Google Shape;1356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359" name="Google Shape;1359;p27"/>
          <p:cNvCxnSpPr/>
          <p:nvPr/>
        </p:nvCxnSpPr>
        <p:spPr>
          <a:xfrm rot="5400000" flipH="1">
            <a:off x="740850" y="25983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0" name="Google Shape;1360;p27"/>
          <p:cNvCxnSpPr/>
          <p:nvPr/>
        </p:nvCxnSpPr>
        <p:spPr>
          <a:xfrm rot="-5400000">
            <a:off x="847100" y="355400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1" name="Google Shape;1361;p27"/>
          <p:cNvCxnSpPr/>
          <p:nvPr/>
        </p:nvCxnSpPr>
        <p:spPr>
          <a:xfrm rot="5400000" flipH="1">
            <a:off x="1105775" y="415125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62" name="Google Shape;1362;p27"/>
          <p:cNvGrpSpPr/>
          <p:nvPr/>
        </p:nvGrpSpPr>
        <p:grpSpPr>
          <a:xfrm rot="5400000">
            <a:off x="621475" y="4062025"/>
            <a:ext cx="581800" cy="582350"/>
            <a:chOff x="8064275" y="887850"/>
            <a:chExt cx="581800" cy="582350"/>
          </a:xfrm>
        </p:grpSpPr>
        <p:sp>
          <p:nvSpPr>
            <p:cNvPr id="1363" name="Google Shape;1363;p2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2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2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2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2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2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69" name="Google Shape;1369;p27"/>
          <p:cNvGrpSpPr/>
          <p:nvPr/>
        </p:nvGrpSpPr>
        <p:grpSpPr>
          <a:xfrm rot="5400000">
            <a:off x="1482825" y="3350800"/>
            <a:ext cx="292025" cy="292575"/>
            <a:chOff x="7353050" y="316275"/>
            <a:chExt cx="292025" cy="292575"/>
          </a:xfrm>
        </p:grpSpPr>
        <p:sp>
          <p:nvSpPr>
            <p:cNvPr id="1370" name="Google Shape;1370;p2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2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2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2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4" name="Google Shape;1374;p27"/>
          <p:cNvGrpSpPr/>
          <p:nvPr/>
        </p:nvGrpSpPr>
        <p:grpSpPr>
          <a:xfrm rot="5400000">
            <a:off x="1595125" y="4790325"/>
            <a:ext cx="175000" cy="175000"/>
            <a:chOff x="8792300" y="321275"/>
            <a:chExt cx="175000" cy="175000"/>
          </a:xfrm>
        </p:grpSpPr>
        <p:sp>
          <p:nvSpPr>
            <p:cNvPr id="1375" name="Google Shape;1375;p2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2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2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2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79" name="Google Shape;1379;p27"/>
          <p:cNvSpPr/>
          <p:nvPr/>
        </p:nvSpPr>
        <p:spPr>
          <a:xfrm rot="5400000">
            <a:off x="1377117" y="1688743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0" name="Google Shape;1380;p27"/>
          <p:cNvSpPr/>
          <p:nvPr/>
        </p:nvSpPr>
        <p:spPr>
          <a:xfrm rot="5400000">
            <a:off x="1374876" y="1686211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1" name="Google Shape;1381;p27"/>
          <p:cNvSpPr/>
          <p:nvPr/>
        </p:nvSpPr>
        <p:spPr>
          <a:xfrm rot="5400000">
            <a:off x="1413610" y="172523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2" name="Google Shape;1382;p27"/>
          <p:cNvSpPr/>
          <p:nvPr/>
        </p:nvSpPr>
        <p:spPr>
          <a:xfrm rot="5400000">
            <a:off x="1411362" y="1722714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3" name="Google Shape;1383;p27"/>
          <p:cNvSpPr/>
          <p:nvPr/>
        </p:nvSpPr>
        <p:spPr>
          <a:xfrm rot="5400000">
            <a:off x="1453339" y="1764682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4" name="Google Shape;1384;p27"/>
          <p:cNvSpPr/>
          <p:nvPr/>
        </p:nvSpPr>
        <p:spPr>
          <a:xfrm rot="5400000">
            <a:off x="1450946" y="1762579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85" name="Google Shape;1385;p27"/>
          <p:cNvGrpSpPr/>
          <p:nvPr/>
        </p:nvGrpSpPr>
        <p:grpSpPr>
          <a:xfrm rot="5400000">
            <a:off x="1701119" y="1515381"/>
            <a:ext cx="175013" cy="27000"/>
            <a:chOff x="5662375" y="212375"/>
            <a:chExt cx="175013" cy="27000"/>
          </a:xfrm>
        </p:grpSpPr>
        <p:sp>
          <p:nvSpPr>
            <p:cNvPr id="1386" name="Google Shape;1386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89" name="Google Shape;1389;p27"/>
          <p:cNvGrpSpPr/>
          <p:nvPr/>
        </p:nvGrpSpPr>
        <p:grpSpPr>
          <a:xfrm rot="5400000">
            <a:off x="1819519" y="4562081"/>
            <a:ext cx="175013" cy="27000"/>
            <a:chOff x="5662375" y="212375"/>
            <a:chExt cx="175013" cy="27000"/>
          </a:xfrm>
        </p:grpSpPr>
        <p:sp>
          <p:nvSpPr>
            <p:cNvPr id="1390" name="Google Shape;1390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3" name="Google Shape;1393;p27"/>
          <p:cNvGrpSpPr/>
          <p:nvPr/>
        </p:nvGrpSpPr>
        <p:grpSpPr>
          <a:xfrm rot="5400000">
            <a:off x="408594" y="4140781"/>
            <a:ext cx="175013" cy="27000"/>
            <a:chOff x="5662375" y="212375"/>
            <a:chExt cx="175013" cy="27000"/>
          </a:xfrm>
        </p:grpSpPr>
        <p:sp>
          <p:nvSpPr>
            <p:cNvPr id="1394" name="Google Shape;1394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9">
    <p:spTree>
      <p:nvGrpSpPr>
        <p:cNvPr id="1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8" name="Google Shape;1398;p28"/>
          <p:cNvGrpSpPr/>
          <p:nvPr/>
        </p:nvGrpSpPr>
        <p:grpSpPr>
          <a:xfrm>
            <a:off x="261711" y="-1158"/>
            <a:ext cx="8550326" cy="3981600"/>
            <a:chOff x="261711" y="-1158"/>
            <a:chExt cx="8550326" cy="3981600"/>
          </a:xfrm>
        </p:grpSpPr>
        <p:cxnSp>
          <p:nvCxnSpPr>
            <p:cNvPr id="1399" name="Google Shape;1399;p28"/>
            <p:cNvCxnSpPr/>
            <p:nvPr/>
          </p:nvCxnSpPr>
          <p:spPr>
            <a:xfrm>
              <a:off x="515925" y="-1158"/>
              <a:ext cx="0" cy="39816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00" name="Google Shape;1400;p28"/>
            <p:cNvCxnSpPr/>
            <p:nvPr/>
          </p:nvCxnSpPr>
          <p:spPr>
            <a:xfrm>
              <a:off x="8666025" y="-1158"/>
              <a:ext cx="0" cy="19020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01" name="Google Shape;1401;p28"/>
            <p:cNvGrpSpPr/>
            <p:nvPr/>
          </p:nvGrpSpPr>
          <p:grpSpPr>
            <a:xfrm rot="10800000">
              <a:off x="343275" y="3300779"/>
              <a:ext cx="344736" cy="345385"/>
              <a:chOff x="7353050" y="316275"/>
              <a:chExt cx="292025" cy="292575"/>
            </a:xfrm>
          </p:grpSpPr>
          <p:sp>
            <p:nvSpPr>
              <p:cNvPr id="1402" name="Google Shape;1402;p2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3" name="Google Shape;1403;p2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4" name="Google Shape;1404;p2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5" name="Google Shape;1405;p2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06" name="Google Shape;1406;p28"/>
            <p:cNvGrpSpPr/>
            <p:nvPr/>
          </p:nvGrpSpPr>
          <p:grpSpPr>
            <a:xfrm rot="10800000">
              <a:off x="8520013" y="714742"/>
              <a:ext cx="292025" cy="292575"/>
              <a:chOff x="7353050" y="316275"/>
              <a:chExt cx="292025" cy="292575"/>
            </a:xfrm>
          </p:grpSpPr>
          <p:sp>
            <p:nvSpPr>
              <p:cNvPr id="1407" name="Google Shape;1407;p2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8" name="Google Shape;1408;p2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9" name="Google Shape;1409;p2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0" name="Google Shape;1410;p2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11" name="Google Shape;1411;p28"/>
            <p:cNvGrpSpPr/>
            <p:nvPr/>
          </p:nvGrpSpPr>
          <p:grpSpPr>
            <a:xfrm rot="10800000">
              <a:off x="261711" y="465077"/>
              <a:ext cx="507562" cy="507984"/>
              <a:chOff x="8064275" y="887850"/>
              <a:chExt cx="581800" cy="582350"/>
            </a:xfrm>
          </p:grpSpPr>
          <p:sp>
            <p:nvSpPr>
              <p:cNvPr id="1412" name="Google Shape;1412;p28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3" name="Google Shape;1413;p28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4" name="Google Shape;1414;p28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5" name="Google Shape;1415;p28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6" name="Google Shape;1416;p28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7" name="Google Shape;1417;p28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20">
    <p:spTree>
      <p:nvGrpSpPr>
        <p:cNvPr id="1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9" name="Google Shape;1419;p29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1420" name="Google Shape;1420;p29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21" name="Google Shape;1421;p29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1422" name="Google Shape;1422;p29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3" name="Google Shape;1423;p29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4" name="Google Shape;1424;p29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5" name="Google Shape;1425;p29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6" name="Google Shape;1426;p29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7" name="Google Shape;1427;p29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28" name="Google Shape;1428;p29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1429" name="Google Shape;1429;p29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0" name="Google Shape;1430;p29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1" name="Google Shape;1431;p29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2" name="Google Shape;1432;p29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33" name="Google Shape;1433;p29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1434" name="Google Shape;1434;p29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5" name="Google Shape;1435;p29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6" name="Google Shape;1436;p29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7" name="Google Shape;1437;p29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438" name="Google Shape;1438;p29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39" name="Google Shape;1439;p29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1440" name="Google Shape;1440;p29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1" name="Google Shape;1441;p29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2" name="Google Shape;1442;p29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3" name="Google Shape;1443;p29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4" name="Google Shape;1444;p29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5" name="Google Shape;1445;p29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46" name="Google Shape;1446;p29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1447" name="Google Shape;1447;p29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8" name="Google Shape;1448;p29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9" name="Google Shape;1449;p29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0" name="Google Shape;1450;p29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51" name="Google Shape;1451;p29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1452" name="Google Shape;1452;p29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3" name="Google Shape;1453;p29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4" name="Google Shape;1454;p29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5" name="Google Shape;1455;p29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56" name="Google Shape;1456;p29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1457" name="Google Shape;1457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8" name="Google Shape;1458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9" name="Google Shape;1459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0" name="Google Shape;1460;p29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1461" name="Google Shape;1461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2" name="Google Shape;1462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3" name="Google Shape;1463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4" name="Google Shape;1464;p29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1465" name="Google Shape;1465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6" name="Google Shape;1466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7" name="Google Shape;1467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8" name="Google Shape;1468;p29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469" name="Google Shape;1469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0" name="Google Shape;1470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1" name="Google Shape;1471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472" name="Google Shape;1472;p29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73" name="Google Shape;1473;p29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474" name="Google Shape;1474;p29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29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29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29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CUSTOM_21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9" name="Google Shape;1479;p30"/>
          <p:cNvGrpSpPr/>
          <p:nvPr/>
        </p:nvGrpSpPr>
        <p:grpSpPr>
          <a:xfrm>
            <a:off x="-6867" y="-6625"/>
            <a:ext cx="9152342" cy="5102050"/>
            <a:chOff x="-6867" y="-6625"/>
            <a:chExt cx="9152342" cy="5102050"/>
          </a:xfrm>
        </p:grpSpPr>
        <p:cxnSp>
          <p:nvCxnSpPr>
            <p:cNvPr id="1480" name="Google Shape;1480;p30"/>
            <p:cNvCxnSpPr/>
            <p:nvPr/>
          </p:nvCxnSpPr>
          <p:spPr>
            <a:xfrm>
              <a:off x="2904283" y="4513075"/>
              <a:ext cx="1133100" cy="306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1" name="Google Shape;1481;p30"/>
            <p:cNvCxnSpPr/>
            <p:nvPr/>
          </p:nvCxnSpPr>
          <p:spPr>
            <a:xfrm rot="10800000" flipH="1">
              <a:off x="1562083" y="4492325"/>
              <a:ext cx="1342200" cy="315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2" name="Google Shape;1482;p30"/>
            <p:cNvCxnSpPr/>
            <p:nvPr/>
          </p:nvCxnSpPr>
          <p:spPr>
            <a:xfrm>
              <a:off x="259558" y="4408000"/>
              <a:ext cx="1332000" cy="392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3" name="Google Shape;1483;p30"/>
            <p:cNvCxnSpPr/>
            <p:nvPr/>
          </p:nvCxnSpPr>
          <p:spPr>
            <a:xfrm>
              <a:off x="-6867" y="3993550"/>
              <a:ext cx="273900" cy="407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84" name="Google Shape;1484;p30"/>
            <p:cNvGrpSpPr/>
            <p:nvPr/>
          </p:nvGrpSpPr>
          <p:grpSpPr>
            <a:xfrm flipH="1">
              <a:off x="1278333" y="4513075"/>
              <a:ext cx="581800" cy="582350"/>
              <a:chOff x="8064275" y="887850"/>
              <a:chExt cx="581800" cy="582350"/>
            </a:xfrm>
          </p:grpSpPr>
          <p:sp>
            <p:nvSpPr>
              <p:cNvPr id="1485" name="Google Shape;1485;p30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6" name="Google Shape;1486;p30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7" name="Google Shape;1487;p30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8" name="Google Shape;1488;p30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9" name="Google Shape;1489;p30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0" name="Google Shape;1490;p30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91" name="Google Shape;1491;p30"/>
            <p:cNvGrpSpPr/>
            <p:nvPr/>
          </p:nvGrpSpPr>
          <p:grpSpPr>
            <a:xfrm flipH="1">
              <a:off x="2747608" y="4340463"/>
              <a:ext cx="292025" cy="292575"/>
              <a:chOff x="7353050" y="316275"/>
              <a:chExt cx="292025" cy="292575"/>
            </a:xfrm>
          </p:grpSpPr>
          <p:sp>
            <p:nvSpPr>
              <p:cNvPr id="1492" name="Google Shape;1492;p30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3" name="Google Shape;1493;p30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4" name="Google Shape;1494;p30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5" name="Google Shape;1495;p30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96" name="Google Shape;1496;p30"/>
            <p:cNvGrpSpPr/>
            <p:nvPr/>
          </p:nvGrpSpPr>
          <p:grpSpPr>
            <a:xfrm flipH="1">
              <a:off x="171308" y="4315025"/>
              <a:ext cx="175000" cy="175000"/>
              <a:chOff x="8792300" y="321275"/>
              <a:chExt cx="175000" cy="175000"/>
            </a:xfrm>
          </p:grpSpPr>
          <p:sp>
            <p:nvSpPr>
              <p:cNvPr id="1497" name="Google Shape;1497;p30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8" name="Google Shape;1498;p30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9" name="Google Shape;1499;p30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0" name="Google Shape;1500;p30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01" name="Google Shape;1501;p30"/>
            <p:cNvGrpSpPr/>
            <p:nvPr/>
          </p:nvGrpSpPr>
          <p:grpSpPr>
            <a:xfrm>
              <a:off x="3873197" y="4657550"/>
              <a:ext cx="293111" cy="293388"/>
              <a:chOff x="3164039" y="430875"/>
              <a:chExt cx="293111" cy="293388"/>
            </a:xfrm>
          </p:grpSpPr>
          <p:sp>
            <p:nvSpPr>
              <p:cNvPr id="1502" name="Google Shape;1502;p30"/>
              <p:cNvSpPr/>
              <p:nvPr/>
            </p:nvSpPr>
            <p:spPr>
              <a:xfrm flipH="1">
                <a:off x="3166281" y="433407"/>
                <a:ext cx="288614" cy="288337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3" name="Google Shape;1503;p30"/>
              <p:cNvSpPr/>
              <p:nvPr/>
            </p:nvSpPr>
            <p:spPr>
              <a:xfrm flipH="1">
                <a:off x="3164039" y="430875"/>
                <a:ext cx="293111" cy="293388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4" name="Google Shape;1504;p30"/>
              <p:cNvSpPr/>
              <p:nvPr/>
            </p:nvSpPr>
            <p:spPr>
              <a:xfrm flipH="1">
                <a:off x="3202780" y="469909"/>
                <a:ext cx="215626" cy="215337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5" name="Google Shape;1505;p30"/>
              <p:cNvSpPr/>
              <p:nvPr/>
            </p:nvSpPr>
            <p:spPr>
              <a:xfrm flipH="1">
                <a:off x="3200525" y="467377"/>
                <a:ext cx="220123" cy="220400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6" name="Google Shape;1506;p30"/>
              <p:cNvSpPr/>
              <p:nvPr/>
            </p:nvSpPr>
            <p:spPr>
              <a:xfrm flipH="1">
                <a:off x="3242641" y="509484"/>
                <a:ext cx="136177" cy="136177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7" name="Google Shape;1507;p30"/>
              <p:cNvSpPr/>
              <p:nvPr/>
            </p:nvSpPr>
            <p:spPr>
              <a:xfrm flipH="1">
                <a:off x="3240109" y="507242"/>
                <a:ext cx="140951" cy="140674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08" name="Google Shape;1508;p30"/>
            <p:cNvGrpSpPr/>
            <p:nvPr/>
          </p:nvGrpSpPr>
          <p:grpSpPr>
            <a:xfrm flipH="1">
              <a:off x="242270" y="4142425"/>
              <a:ext cx="175013" cy="27000"/>
              <a:chOff x="5662375" y="212375"/>
              <a:chExt cx="175013" cy="27000"/>
            </a:xfrm>
          </p:grpSpPr>
          <p:sp>
            <p:nvSpPr>
              <p:cNvPr id="1509" name="Google Shape;1509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0" name="Google Shape;1510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1" name="Google Shape;1511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512" name="Google Shape;1512;p30"/>
            <p:cNvCxnSpPr/>
            <p:nvPr/>
          </p:nvCxnSpPr>
          <p:spPr>
            <a:xfrm rot="10800000">
              <a:off x="5995050" y="226600"/>
              <a:ext cx="1504500" cy="224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13" name="Google Shape;1513;p30"/>
            <p:cNvCxnSpPr/>
            <p:nvPr/>
          </p:nvCxnSpPr>
          <p:spPr>
            <a:xfrm rot="10800000">
              <a:off x="7512925" y="457850"/>
              <a:ext cx="829500" cy="743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14" name="Google Shape;1514;p30"/>
            <p:cNvCxnSpPr/>
            <p:nvPr/>
          </p:nvCxnSpPr>
          <p:spPr>
            <a:xfrm flipH="1">
              <a:off x="8348975" y="-6625"/>
              <a:ext cx="796500" cy="1188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515" name="Google Shape;1515;p30"/>
            <p:cNvGrpSpPr/>
            <p:nvPr/>
          </p:nvGrpSpPr>
          <p:grpSpPr>
            <a:xfrm>
              <a:off x="8064275" y="1040250"/>
              <a:ext cx="581800" cy="582350"/>
              <a:chOff x="8064275" y="887850"/>
              <a:chExt cx="581800" cy="582350"/>
            </a:xfrm>
          </p:grpSpPr>
          <p:sp>
            <p:nvSpPr>
              <p:cNvPr id="1516" name="Google Shape;1516;p30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7" name="Google Shape;1517;p30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8" name="Google Shape;1518;p30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9" name="Google Shape;1519;p30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0" name="Google Shape;1520;p30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1" name="Google Shape;1521;p30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22" name="Google Shape;1522;p30"/>
            <p:cNvGrpSpPr/>
            <p:nvPr/>
          </p:nvGrpSpPr>
          <p:grpSpPr>
            <a:xfrm>
              <a:off x="7353050" y="316275"/>
              <a:ext cx="292025" cy="292575"/>
              <a:chOff x="7353050" y="316275"/>
              <a:chExt cx="292025" cy="292575"/>
            </a:xfrm>
          </p:grpSpPr>
          <p:sp>
            <p:nvSpPr>
              <p:cNvPr id="1523" name="Google Shape;1523;p30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4" name="Google Shape;1524;p30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5" name="Google Shape;1525;p30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6" name="Google Shape;1526;p30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27" name="Google Shape;1527;p30"/>
            <p:cNvGrpSpPr/>
            <p:nvPr/>
          </p:nvGrpSpPr>
          <p:grpSpPr>
            <a:xfrm>
              <a:off x="8792300" y="321275"/>
              <a:ext cx="175000" cy="175000"/>
              <a:chOff x="8792300" y="321275"/>
              <a:chExt cx="175000" cy="175000"/>
            </a:xfrm>
          </p:grpSpPr>
          <p:sp>
            <p:nvSpPr>
              <p:cNvPr id="1528" name="Google Shape;1528;p30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9" name="Google Shape;1529;p30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0" name="Google Shape;1530;p30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1" name="Google Shape;1531;p30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32" name="Google Shape;1532;p30"/>
            <p:cNvSpPr/>
            <p:nvPr/>
          </p:nvSpPr>
          <p:spPr>
            <a:xfrm>
              <a:off x="5829305" y="687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30"/>
            <p:cNvSpPr/>
            <p:nvPr/>
          </p:nvSpPr>
          <p:spPr>
            <a:xfrm>
              <a:off x="5827050" y="661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30"/>
            <p:cNvSpPr/>
            <p:nvPr/>
          </p:nvSpPr>
          <p:spPr>
            <a:xfrm>
              <a:off x="5865794" y="1052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30"/>
            <p:cNvSpPr/>
            <p:nvPr/>
          </p:nvSpPr>
          <p:spPr>
            <a:xfrm>
              <a:off x="5863552" y="1026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30"/>
            <p:cNvSpPr/>
            <p:nvPr/>
          </p:nvSpPr>
          <p:spPr>
            <a:xfrm>
              <a:off x="5905382" y="1447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30"/>
            <p:cNvSpPr/>
            <p:nvPr/>
          </p:nvSpPr>
          <p:spPr>
            <a:xfrm>
              <a:off x="5903140" y="1425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38" name="Google Shape;1538;p30"/>
            <p:cNvGrpSpPr/>
            <p:nvPr/>
          </p:nvGrpSpPr>
          <p:grpSpPr>
            <a:xfrm>
              <a:off x="8490050" y="170875"/>
              <a:ext cx="175013" cy="27000"/>
              <a:chOff x="5662375" y="212375"/>
              <a:chExt cx="175013" cy="27000"/>
            </a:xfrm>
          </p:grpSpPr>
          <p:sp>
            <p:nvSpPr>
              <p:cNvPr id="1539" name="Google Shape;1539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0" name="Google Shape;1540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42" name="Google Shape;1542;p30"/>
            <p:cNvGrpSpPr/>
            <p:nvPr/>
          </p:nvGrpSpPr>
          <p:grpSpPr>
            <a:xfrm>
              <a:off x="8678350" y="1658000"/>
              <a:ext cx="175013" cy="27000"/>
              <a:chOff x="5662375" y="212375"/>
              <a:chExt cx="175013" cy="27000"/>
            </a:xfrm>
          </p:grpSpPr>
          <p:sp>
            <p:nvSpPr>
              <p:cNvPr id="1543" name="Google Shape;1543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4" name="Google Shape;1544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5" name="Google Shape;1545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3"/>
          <p:cNvGrpSpPr/>
          <p:nvPr/>
        </p:nvGrpSpPr>
        <p:grpSpPr>
          <a:xfrm>
            <a:off x="2132649" y="713253"/>
            <a:ext cx="4878702" cy="3717004"/>
            <a:chOff x="399425" y="238125"/>
            <a:chExt cx="6810025" cy="5187000"/>
          </a:xfrm>
        </p:grpSpPr>
        <p:sp>
          <p:nvSpPr>
            <p:cNvPr id="45" name="Google Shape;45;p3"/>
            <p:cNvSpPr/>
            <p:nvPr/>
          </p:nvSpPr>
          <p:spPr>
            <a:xfrm>
              <a:off x="399425" y="238325"/>
              <a:ext cx="6810025" cy="5186100"/>
            </a:xfrm>
            <a:custGeom>
              <a:avLst/>
              <a:gdLst/>
              <a:ahLst/>
              <a:cxnLst/>
              <a:rect l="l" t="t" r="r" b="b"/>
              <a:pathLst>
                <a:path w="272401" h="207444" extrusionOk="0">
                  <a:moveTo>
                    <a:pt x="143525" y="0"/>
                  </a:moveTo>
                  <a:cubicBezTo>
                    <a:pt x="130816" y="0"/>
                    <a:pt x="118065" y="708"/>
                    <a:pt x="105367" y="1397"/>
                  </a:cubicBezTo>
                  <a:cubicBezTo>
                    <a:pt x="85699" y="2506"/>
                    <a:pt x="65661" y="3689"/>
                    <a:pt x="47175" y="10640"/>
                  </a:cubicBezTo>
                  <a:cubicBezTo>
                    <a:pt x="28764" y="17590"/>
                    <a:pt x="11832" y="31343"/>
                    <a:pt x="5990" y="50198"/>
                  </a:cubicBezTo>
                  <a:cubicBezTo>
                    <a:pt x="1" y="69867"/>
                    <a:pt x="6877" y="90940"/>
                    <a:pt x="13680" y="110387"/>
                  </a:cubicBezTo>
                  <a:cubicBezTo>
                    <a:pt x="22479" y="135305"/>
                    <a:pt x="31870" y="161332"/>
                    <a:pt x="51390" y="179152"/>
                  </a:cubicBezTo>
                  <a:cubicBezTo>
                    <a:pt x="67098" y="193557"/>
                    <a:pt x="97572" y="207444"/>
                    <a:pt x="121591" y="207444"/>
                  </a:cubicBezTo>
                  <a:cubicBezTo>
                    <a:pt x="124820" y="207444"/>
                    <a:pt x="127933" y="207193"/>
                    <a:pt x="130877" y="206658"/>
                  </a:cubicBezTo>
                  <a:cubicBezTo>
                    <a:pt x="145739" y="204070"/>
                    <a:pt x="159714" y="191205"/>
                    <a:pt x="171840" y="182923"/>
                  </a:cubicBezTo>
                  <a:cubicBezTo>
                    <a:pt x="188625" y="171314"/>
                    <a:pt x="205484" y="159705"/>
                    <a:pt x="222268" y="148097"/>
                  </a:cubicBezTo>
                  <a:cubicBezTo>
                    <a:pt x="236909" y="138041"/>
                    <a:pt x="252067" y="127319"/>
                    <a:pt x="260348" y="111644"/>
                  </a:cubicBezTo>
                  <a:cubicBezTo>
                    <a:pt x="272400" y="88722"/>
                    <a:pt x="266411" y="59071"/>
                    <a:pt x="249996" y="39033"/>
                  </a:cubicBezTo>
                  <a:cubicBezTo>
                    <a:pt x="233507" y="18995"/>
                    <a:pt x="208367" y="7756"/>
                    <a:pt x="182858" y="3098"/>
                  </a:cubicBezTo>
                  <a:cubicBezTo>
                    <a:pt x="169864" y="762"/>
                    <a:pt x="156717" y="0"/>
                    <a:pt x="1435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491875" y="238125"/>
              <a:ext cx="6575225" cy="5187000"/>
            </a:xfrm>
            <a:custGeom>
              <a:avLst/>
              <a:gdLst/>
              <a:ahLst/>
              <a:cxnLst/>
              <a:rect l="l" t="t" r="r" b="b"/>
              <a:pathLst>
                <a:path w="263009" h="207480" extrusionOk="0">
                  <a:moveTo>
                    <a:pt x="139601" y="0"/>
                  </a:moveTo>
                  <a:cubicBezTo>
                    <a:pt x="126957" y="0"/>
                    <a:pt x="114313" y="739"/>
                    <a:pt x="101669" y="1405"/>
                  </a:cubicBezTo>
                  <a:cubicBezTo>
                    <a:pt x="82001" y="2514"/>
                    <a:pt x="61963" y="3697"/>
                    <a:pt x="43477" y="10648"/>
                  </a:cubicBezTo>
                  <a:cubicBezTo>
                    <a:pt x="25066" y="17598"/>
                    <a:pt x="8134" y="31351"/>
                    <a:pt x="2292" y="50206"/>
                  </a:cubicBezTo>
                  <a:cubicBezTo>
                    <a:pt x="665" y="55530"/>
                    <a:pt x="0" y="60928"/>
                    <a:pt x="0" y="66399"/>
                  </a:cubicBezTo>
                  <a:cubicBezTo>
                    <a:pt x="0" y="81114"/>
                    <a:pt x="5028" y="96198"/>
                    <a:pt x="9982" y="110395"/>
                  </a:cubicBezTo>
                  <a:cubicBezTo>
                    <a:pt x="18781" y="135313"/>
                    <a:pt x="28172" y="161340"/>
                    <a:pt x="47692" y="179160"/>
                  </a:cubicBezTo>
                  <a:cubicBezTo>
                    <a:pt x="63442" y="193579"/>
                    <a:pt x="93979" y="207480"/>
                    <a:pt x="118010" y="207480"/>
                  </a:cubicBezTo>
                  <a:cubicBezTo>
                    <a:pt x="121190" y="207480"/>
                    <a:pt x="124221" y="207258"/>
                    <a:pt x="127179" y="206666"/>
                  </a:cubicBezTo>
                  <a:cubicBezTo>
                    <a:pt x="142041" y="204078"/>
                    <a:pt x="156016" y="191213"/>
                    <a:pt x="168142" y="182931"/>
                  </a:cubicBezTo>
                  <a:cubicBezTo>
                    <a:pt x="184927" y="171322"/>
                    <a:pt x="201786" y="159713"/>
                    <a:pt x="218570" y="148105"/>
                  </a:cubicBezTo>
                  <a:cubicBezTo>
                    <a:pt x="233211" y="138049"/>
                    <a:pt x="248369" y="127327"/>
                    <a:pt x="256650" y="111652"/>
                  </a:cubicBezTo>
                  <a:cubicBezTo>
                    <a:pt x="261013" y="103370"/>
                    <a:pt x="263009" y="94127"/>
                    <a:pt x="263009" y="84885"/>
                  </a:cubicBezTo>
                  <a:cubicBezTo>
                    <a:pt x="263009" y="68544"/>
                    <a:pt x="256798" y="51833"/>
                    <a:pt x="246298" y="39041"/>
                  </a:cubicBezTo>
                  <a:cubicBezTo>
                    <a:pt x="229809" y="19003"/>
                    <a:pt x="204669" y="7764"/>
                    <a:pt x="179160" y="3106"/>
                  </a:cubicBezTo>
                  <a:cubicBezTo>
                    <a:pt x="166146" y="813"/>
                    <a:pt x="152910" y="0"/>
                    <a:pt x="13960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" name="Google Shape;47;p3"/>
          <p:cNvSpPr txBox="1">
            <a:spLocks noGrp="1"/>
          </p:cNvSpPr>
          <p:nvPr>
            <p:ph type="title"/>
          </p:nvPr>
        </p:nvSpPr>
        <p:spPr>
          <a:xfrm>
            <a:off x="2971800" y="2231136"/>
            <a:ext cx="3200400" cy="8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8" name="Google Shape;48;p3"/>
          <p:cNvSpPr txBox="1">
            <a:spLocks noGrp="1"/>
          </p:cNvSpPr>
          <p:nvPr>
            <p:ph type="title" idx="2" hasCustomPrompt="1"/>
          </p:nvPr>
        </p:nvSpPr>
        <p:spPr>
          <a:xfrm>
            <a:off x="2971800" y="1161288"/>
            <a:ext cx="2967600" cy="106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49" name="Google Shape;49;p3"/>
          <p:cNvSpPr txBox="1">
            <a:spLocks noGrp="1"/>
          </p:cNvSpPr>
          <p:nvPr>
            <p:ph type="subTitle" idx="1"/>
          </p:nvPr>
        </p:nvSpPr>
        <p:spPr>
          <a:xfrm>
            <a:off x="2973225" y="2999232"/>
            <a:ext cx="32004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grpSp>
        <p:nvGrpSpPr>
          <p:cNvPr id="50" name="Google Shape;50;p3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51" name="Google Shape;51;p3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52" name="Google Shape;52;p3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53" name="Google Shape;53;p3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3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55;p3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58;p3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9" name="Google Shape;59;p3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60" name="Google Shape;60;p3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3;p3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4" name="Google Shape;64;p3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3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3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69" name="Google Shape;69;p3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70" name="Google Shape;70;p3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71" name="Google Shape;71;p3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3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76;p3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7" name="Google Shape;77;p3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78" name="Google Shape;78;p3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2" name="Google Shape;82;p3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83" name="Google Shape;83;p3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84;p3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85;p3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86;p3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7" name="Google Shape;87;p3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88" name="Google Shape;88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89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0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1" name="Google Shape;91;p3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92" name="Google Shape;92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5" name="Google Shape;95;p3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96" name="Google Shape;96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98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9" name="Google Shape;99;p3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00" name="Google Shape;100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01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03" name="Google Shape;103;p3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4" name="Google Shape;104;p3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05" name="Google Shape;105;p3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3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4"/>
          <p:cNvSpPr txBox="1">
            <a:spLocks noGrp="1"/>
          </p:cNvSpPr>
          <p:nvPr>
            <p:ph type="subTitle" idx="1"/>
          </p:nvPr>
        </p:nvSpPr>
        <p:spPr>
          <a:xfrm>
            <a:off x="2167128" y="3054096"/>
            <a:ext cx="4809600" cy="11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grpSp>
        <p:nvGrpSpPr>
          <p:cNvPr id="111" name="Google Shape;111;p4"/>
          <p:cNvGrpSpPr/>
          <p:nvPr/>
        </p:nvGrpSpPr>
        <p:grpSpPr>
          <a:xfrm>
            <a:off x="4484494" y="4433000"/>
            <a:ext cx="175013" cy="27000"/>
            <a:chOff x="5662375" y="212375"/>
            <a:chExt cx="175013" cy="27000"/>
          </a:xfrm>
        </p:grpSpPr>
        <p:sp>
          <p:nvSpPr>
            <p:cNvPr id="112" name="Google Shape;112;p4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4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4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5" name="Google Shape;115;p4"/>
          <p:cNvSpPr txBox="1">
            <a:spLocks noGrp="1"/>
          </p:cNvSpPr>
          <p:nvPr>
            <p:ph type="title"/>
          </p:nvPr>
        </p:nvSpPr>
        <p:spPr>
          <a:xfrm>
            <a:off x="2167128" y="2478024"/>
            <a:ext cx="48096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16" name="Google Shape;116;p4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117" name="Google Shape;117;p4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18" name="Google Shape;118;p4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119" name="Google Shape;119;p4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4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4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22;p4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23;p4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4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5" name="Google Shape;125;p4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126" name="Google Shape;126;p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27;p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28;p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29;p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0" name="Google Shape;130;p4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131" name="Google Shape;131;p4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32;p4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33;p4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34;p4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35" name="Google Shape;135;p4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36" name="Google Shape;136;p4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137" name="Google Shape;137;p4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38;p4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139;p4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140;p4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41;p4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42;p4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3" name="Google Shape;143;p4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144" name="Google Shape;144;p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8" name="Google Shape;148;p4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149" name="Google Shape;149;p4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4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4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4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3" name="Google Shape;153;p4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154" name="Google Shape;154;p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55;p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7" name="Google Shape;157;p4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158" name="Google Shape;158;p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59;p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160;p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1" name="Google Shape;161;p4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162" name="Google Shape;162;p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163;p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164;p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5" name="Google Shape;165;p4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66" name="Google Shape;166;p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69" name="Google Shape;169;p4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0" name="Google Shape;170;p4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71" name="Google Shape;171;p4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4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4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4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5"/>
          <p:cNvSpPr txBox="1">
            <a:spLocks noGrp="1"/>
          </p:cNvSpPr>
          <p:nvPr>
            <p:ph type="title"/>
          </p:nvPr>
        </p:nvSpPr>
        <p:spPr>
          <a:xfrm>
            <a:off x="1807671" y="338325"/>
            <a:ext cx="55287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5"/>
          <p:cNvSpPr txBox="1">
            <a:spLocks noGrp="1"/>
          </p:cNvSpPr>
          <p:nvPr>
            <p:ph type="subTitle" idx="1"/>
          </p:nvPr>
        </p:nvSpPr>
        <p:spPr>
          <a:xfrm>
            <a:off x="4956048" y="2532888"/>
            <a:ext cx="2084700" cy="13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178" name="Google Shape;178;p5"/>
          <p:cNvSpPr txBox="1">
            <a:spLocks noGrp="1"/>
          </p:cNvSpPr>
          <p:nvPr>
            <p:ph type="subTitle" idx="2"/>
          </p:nvPr>
        </p:nvSpPr>
        <p:spPr>
          <a:xfrm>
            <a:off x="2093976" y="2532888"/>
            <a:ext cx="2084700" cy="13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179" name="Google Shape;179;p5"/>
          <p:cNvSpPr txBox="1">
            <a:spLocks noGrp="1"/>
          </p:cNvSpPr>
          <p:nvPr>
            <p:ph type="subTitle" idx="3"/>
          </p:nvPr>
        </p:nvSpPr>
        <p:spPr>
          <a:xfrm>
            <a:off x="4956048" y="2221992"/>
            <a:ext cx="2084700" cy="28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80" name="Google Shape;180;p5"/>
          <p:cNvSpPr txBox="1">
            <a:spLocks noGrp="1"/>
          </p:cNvSpPr>
          <p:nvPr>
            <p:ph type="subTitle" idx="4"/>
          </p:nvPr>
        </p:nvSpPr>
        <p:spPr>
          <a:xfrm>
            <a:off x="2093976" y="2203704"/>
            <a:ext cx="2084700" cy="3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81" name="Google Shape;181;p5"/>
          <p:cNvSpPr txBox="1">
            <a:spLocks noGrp="1"/>
          </p:cNvSpPr>
          <p:nvPr>
            <p:ph type="title" idx="5" hasCustomPrompt="1"/>
          </p:nvPr>
        </p:nvSpPr>
        <p:spPr>
          <a:xfrm>
            <a:off x="2779776" y="1627632"/>
            <a:ext cx="722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2" name="Google Shape;182;p5"/>
          <p:cNvSpPr txBox="1">
            <a:spLocks noGrp="1"/>
          </p:cNvSpPr>
          <p:nvPr>
            <p:ph type="title" idx="6" hasCustomPrompt="1"/>
          </p:nvPr>
        </p:nvSpPr>
        <p:spPr>
          <a:xfrm>
            <a:off x="5641848" y="1627632"/>
            <a:ext cx="722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grpSp>
        <p:nvGrpSpPr>
          <p:cNvPr id="183" name="Google Shape;183;p5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184" name="Google Shape;184;p5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85" name="Google Shape;185;p5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186" name="Google Shape;186;p5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87;p5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188;p5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" name="Google Shape;189;p5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" name="Google Shape;190;p5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91;p5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2" name="Google Shape;192;p5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193" name="Google Shape;193;p5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" name="Google Shape;194;p5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195;p5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5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7" name="Google Shape;197;p5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198" name="Google Shape;198;p5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" name="Google Shape;199;p5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00;p5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01;p5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202" name="Google Shape;202;p5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203" name="Google Shape;203;p5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204" name="Google Shape;204;p5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05;p5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5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07;p5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208;p5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" name="Google Shape;209;p5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0" name="Google Shape;210;p5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211" name="Google Shape;211;p5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5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5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214;p5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5" name="Google Shape;215;p5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216" name="Google Shape;216;p5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17;p5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5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219;p5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0" name="Google Shape;220;p5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221" name="Google Shape;221;p5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222;p5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" name="Google Shape;223;p5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4" name="Google Shape;224;p5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225" name="Google Shape;225;p5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5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5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8" name="Google Shape;228;p5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229" name="Google Shape;229;p5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5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5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2" name="Google Shape;232;p5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233" name="Google Shape;233;p5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234;p5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235;p5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236" name="Google Shape;236;p5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7" name="Google Shape;237;p5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38" name="Google Shape;238;p5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5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5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5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6"/>
          <p:cNvSpPr txBox="1">
            <a:spLocks noGrp="1"/>
          </p:cNvSpPr>
          <p:nvPr>
            <p:ph type="title"/>
          </p:nvPr>
        </p:nvSpPr>
        <p:spPr>
          <a:xfrm>
            <a:off x="1823475" y="338328"/>
            <a:ext cx="549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244" name="Google Shape;244;p6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245" name="Google Shape;245;p6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246" name="Google Shape;246;p6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247" name="Google Shape;247;p6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6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6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250;p6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6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6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3" name="Google Shape;253;p6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254" name="Google Shape;254;p6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255;p6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6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6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8" name="Google Shape;258;p6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259" name="Google Shape;259;p6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260;p6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6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6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263" name="Google Shape;263;p6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264" name="Google Shape;264;p6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265" name="Google Shape;265;p6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6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6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268;p6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269;p6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270;p6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1" name="Google Shape;271;p6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272" name="Google Shape;272;p6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273;p6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" name="Google Shape;274;p6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275;p6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6" name="Google Shape;276;p6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277" name="Google Shape;277;p6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278;p6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279;p6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280;p6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1" name="Google Shape;281;p6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282" name="Google Shape;282;p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283;p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" name="Google Shape;284;p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5" name="Google Shape;285;p6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286" name="Google Shape;286;p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287;p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288;p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9" name="Google Shape;289;p6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290" name="Google Shape;290;p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" name="Google Shape;291;p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" name="Google Shape;292;p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3" name="Google Shape;293;p6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294" name="Google Shape;294;p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295;p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" name="Google Shape;296;p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297" name="Google Shape;297;p6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8" name="Google Shape;298;p6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99" name="Google Shape;299;p6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6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6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6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9"/>
          <p:cNvSpPr txBox="1">
            <a:spLocks noGrp="1"/>
          </p:cNvSpPr>
          <p:nvPr>
            <p:ph type="title"/>
          </p:nvPr>
        </p:nvSpPr>
        <p:spPr>
          <a:xfrm>
            <a:off x="896112" y="2039112"/>
            <a:ext cx="3566100" cy="136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40" name="Google Shape;440;p9"/>
          <p:cNvSpPr txBox="1">
            <a:spLocks noGrp="1"/>
          </p:cNvSpPr>
          <p:nvPr>
            <p:ph type="body" idx="1"/>
          </p:nvPr>
        </p:nvSpPr>
        <p:spPr>
          <a:xfrm>
            <a:off x="4899150" y="821850"/>
            <a:ext cx="3096000" cy="34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441" name="Google Shape;441;p9"/>
          <p:cNvCxnSpPr/>
          <p:nvPr/>
        </p:nvCxnSpPr>
        <p:spPr>
          <a:xfrm>
            <a:off x="1645925" y="5231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2" name="Google Shape;442;p9"/>
          <p:cNvCxnSpPr/>
          <p:nvPr/>
        </p:nvCxnSpPr>
        <p:spPr>
          <a:xfrm rot="10800000" flipH="1">
            <a:off x="803050" y="529675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3" name="Google Shape;443;p9"/>
          <p:cNvCxnSpPr/>
          <p:nvPr/>
        </p:nvCxnSpPr>
        <p:spPr>
          <a:xfrm>
            <a:off x="0" y="6520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44" name="Google Shape;444;p9"/>
          <p:cNvGrpSpPr/>
          <p:nvPr/>
        </p:nvGrpSpPr>
        <p:grpSpPr>
          <a:xfrm flipH="1">
            <a:off x="499400" y="959675"/>
            <a:ext cx="581800" cy="582350"/>
            <a:chOff x="8064275" y="887850"/>
            <a:chExt cx="581800" cy="582350"/>
          </a:xfrm>
        </p:grpSpPr>
        <p:sp>
          <p:nvSpPr>
            <p:cNvPr id="445" name="Google Shape;445;p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1" name="Google Shape;451;p9"/>
          <p:cNvGrpSpPr/>
          <p:nvPr/>
        </p:nvGrpSpPr>
        <p:grpSpPr>
          <a:xfrm flipH="1">
            <a:off x="1500400" y="388100"/>
            <a:ext cx="292025" cy="292575"/>
            <a:chOff x="7353050" y="316275"/>
            <a:chExt cx="292025" cy="292575"/>
          </a:xfrm>
        </p:grpSpPr>
        <p:sp>
          <p:nvSpPr>
            <p:cNvPr id="452" name="Google Shape;452;p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6" name="Google Shape;456;p9"/>
          <p:cNvSpPr/>
          <p:nvPr/>
        </p:nvSpPr>
        <p:spPr>
          <a:xfrm flipH="1">
            <a:off x="3166281" y="497632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9"/>
          <p:cNvSpPr/>
          <p:nvPr/>
        </p:nvSpPr>
        <p:spPr>
          <a:xfrm flipH="1">
            <a:off x="3164039" y="495100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p9"/>
          <p:cNvSpPr/>
          <p:nvPr/>
        </p:nvSpPr>
        <p:spPr>
          <a:xfrm flipH="1">
            <a:off x="3202780" y="534134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" name="Google Shape;459;p9"/>
          <p:cNvSpPr/>
          <p:nvPr/>
        </p:nvSpPr>
        <p:spPr>
          <a:xfrm flipH="1">
            <a:off x="3200525" y="531602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9"/>
          <p:cNvSpPr/>
          <p:nvPr/>
        </p:nvSpPr>
        <p:spPr>
          <a:xfrm flipH="1">
            <a:off x="3242641" y="573709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" name="Google Shape;461;p9"/>
          <p:cNvSpPr/>
          <p:nvPr/>
        </p:nvSpPr>
        <p:spPr>
          <a:xfrm flipH="1">
            <a:off x="3240109" y="571467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2" name="Google Shape;462;p9"/>
          <p:cNvGrpSpPr/>
          <p:nvPr/>
        </p:nvGrpSpPr>
        <p:grpSpPr>
          <a:xfrm flipH="1">
            <a:off x="3527112" y="361100"/>
            <a:ext cx="175013" cy="27000"/>
            <a:chOff x="5662375" y="212375"/>
            <a:chExt cx="175013" cy="27000"/>
          </a:xfrm>
        </p:grpSpPr>
        <p:sp>
          <p:nvSpPr>
            <p:cNvPr id="463" name="Google Shape;463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6" name="Google Shape;466;p9"/>
          <p:cNvGrpSpPr/>
          <p:nvPr/>
        </p:nvGrpSpPr>
        <p:grpSpPr>
          <a:xfrm flipH="1">
            <a:off x="480412" y="242700"/>
            <a:ext cx="175013" cy="27000"/>
            <a:chOff x="5662375" y="212375"/>
            <a:chExt cx="175013" cy="27000"/>
          </a:xfrm>
        </p:grpSpPr>
        <p:sp>
          <p:nvSpPr>
            <p:cNvPr id="467" name="Google Shape;467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0" name="Google Shape;470;p9"/>
          <p:cNvGrpSpPr/>
          <p:nvPr/>
        </p:nvGrpSpPr>
        <p:grpSpPr>
          <a:xfrm flipH="1">
            <a:off x="901712" y="1653625"/>
            <a:ext cx="175013" cy="27000"/>
            <a:chOff x="5662375" y="212375"/>
            <a:chExt cx="175013" cy="27000"/>
          </a:xfrm>
        </p:grpSpPr>
        <p:sp>
          <p:nvSpPr>
            <p:cNvPr id="471" name="Google Shape;471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74" name="Google Shape;474;p9"/>
          <p:cNvCxnSpPr/>
          <p:nvPr/>
        </p:nvCxnSpPr>
        <p:spPr>
          <a:xfrm>
            <a:off x="791400" y="42124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5" name="Google Shape;475;p9"/>
          <p:cNvCxnSpPr/>
          <p:nvPr/>
        </p:nvCxnSpPr>
        <p:spPr>
          <a:xfrm rot="10800000" flipH="1">
            <a:off x="0" y="42204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76" name="Google Shape;476;p9"/>
          <p:cNvGrpSpPr/>
          <p:nvPr/>
        </p:nvGrpSpPr>
        <p:grpSpPr>
          <a:xfrm rot="10800000">
            <a:off x="499400" y="3940925"/>
            <a:ext cx="581800" cy="582350"/>
            <a:chOff x="8064275" y="887850"/>
            <a:chExt cx="581800" cy="582350"/>
          </a:xfrm>
        </p:grpSpPr>
        <p:sp>
          <p:nvSpPr>
            <p:cNvPr id="477" name="Google Shape;477;p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3" name="Google Shape;483;p9"/>
          <p:cNvGrpSpPr/>
          <p:nvPr/>
        </p:nvGrpSpPr>
        <p:grpSpPr>
          <a:xfrm rot="10800000">
            <a:off x="1819575" y="4586750"/>
            <a:ext cx="292025" cy="292575"/>
            <a:chOff x="7353050" y="316275"/>
            <a:chExt cx="292025" cy="292575"/>
          </a:xfrm>
        </p:grpSpPr>
        <p:sp>
          <p:nvSpPr>
            <p:cNvPr id="484" name="Google Shape;484;p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8" name="Google Shape;488;p9"/>
          <p:cNvGrpSpPr/>
          <p:nvPr/>
        </p:nvGrpSpPr>
        <p:grpSpPr>
          <a:xfrm rot="10800000">
            <a:off x="212525" y="4645550"/>
            <a:ext cx="175000" cy="175000"/>
            <a:chOff x="8792300" y="321275"/>
            <a:chExt cx="175000" cy="175000"/>
          </a:xfrm>
        </p:grpSpPr>
        <p:sp>
          <p:nvSpPr>
            <p:cNvPr id="489" name="Google Shape;489;p9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9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9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9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3" name="Google Shape;493;p9"/>
          <p:cNvGrpSpPr/>
          <p:nvPr/>
        </p:nvGrpSpPr>
        <p:grpSpPr>
          <a:xfrm rot="10800000">
            <a:off x="480412" y="4852325"/>
            <a:ext cx="175013" cy="27000"/>
            <a:chOff x="5662375" y="212375"/>
            <a:chExt cx="175013" cy="27000"/>
          </a:xfrm>
        </p:grpSpPr>
        <p:sp>
          <p:nvSpPr>
            <p:cNvPr id="494" name="Google Shape;494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7" name="Google Shape;497;p9"/>
          <p:cNvGrpSpPr/>
          <p:nvPr/>
        </p:nvGrpSpPr>
        <p:grpSpPr>
          <a:xfrm rot="10800000">
            <a:off x="1054112" y="3898600"/>
            <a:ext cx="175013" cy="27000"/>
            <a:chOff x="5662375" y="212375"/>
            <a:chExt cx="175013" cy="27000"/>
          </a:xfrm>
        </p:grpSpPr>
        <p:sp>
          <p:nvSpPr>
            <p:cNvPr id="498" name="Google Shape;498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13"/>
          <p:cNvSpPr txBox="1">
            <a:spLocks noGrp="1"/>
          </p:cNvSpPr>
          <p:nvPr>
            <p:ph type="title"/>
          </p:nvPr>
        </p:nvSpPr>
        <p:spPr>
          <a:xfrm>
            <a:off x="5907024" y="356616"/>
            <a:ext cx="2615100" cy="5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5" name="Google Shape;625;p13"/>
          <p:cNvSpPr txBox="1">
            <a:spLocks noGrp="1"/>
          </p:cNvSpPr>
          <p:nvPr>
            <p:ph type="subTitle" idx="1"/>
          </p:nvPr>
        </p:nvSpPr>
        <p:spPr>
          <a:xfrm>
            <a:off x="1664208" y="429768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26" name="Google Shape;626;p13"/>
          <p:cNvSpPr txBox="1">
            <a:spLocks noGrp="1"/>
          </p:cNvSpPr>
          <p:nvPr>
            <p:ph type="subTitle" idx="2"/>
          </p:nvPr>
        </p:nvSpPr>
        <p:spPr>
          <a:xfrm>
            <a:off x="1664208" y="713232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27" name="Google Shape;627;p13"/>
          <p:cNvSpPr txBox="1">
            <a:spLocks noGrp="1"/>
          </p:cNvSpPr>
          <p:nvPr>
            <p:ph type="subTitle" idx="3"/>
          </p:nvPr>
        </p:nvSpPr>
        <p:spPr>
          <a:xfrm>
            <a:off x="1664208" y="1508760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28" name="Google Shape;628;p13"/>
          <p:cNvSpPr txBox="1">
            <a:spLocks noGrp="1"/>
          </p:cNvSpPr>
          <p:nvPr>
            <p:ph type="subTitle" idx="4"/>
          </p:nvPr>
        </p:nvSpPr>
        <p:spPr>
          <a:xfrm>
            <a:off x="1664208" y="1792224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29" name="Google Shape;629;p13"/>
          <p:cNvSpPr txBox="1">
            <a:spLocks noGrp="1"/>
          </p:cNvSpPr>
          <p:nvPr>
            <p:ph type="subTitle" idx="5"/>
          </p:nvPr>
        </p:nvSpPr>
        <p:spPr>
          <a:xfrm>
            <a:off x="1664208" y="2587752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30" name="Google Shape;630;p13"/>
          <p:cNvSpPr txBox="1">
            <a:spLocks noGrp="1"/>
          </p:cNvSpPr>
          <p:nvPr>
            <p:ph type="subTitle" idx="6"/>
          </p:nvPr>
        </p:nvSpPr>
        <p:spPr>
          <a:xfrm>
            <a:off x="1664208" y="2871216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31" name="Google Shape;631;p13"/>
          <p:cNvSpPr txBox="1">
            <a:spLocks noGrp="1"/>
          </p:cNvSpPr>
          <p:nvPr>
            <p:ph type="subTitle" idx="7"/>
          </p:nvPr>
        </p:nvSpPr>
        <p:spPr>
          <a:xfrm>
            <a:off x="1664208" y="3666744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32" name="Google Shape;632;p13"/>
          <p:cNvSpPr txBox="1">
            <a:spLocks noGrp="1"/>
          </p:cNvSpPr>
          <p:nvPr>
            <p:ph type="subTitle" idx="8"/>
          </p:nvPr>
        </p:nvSpPr>
        <p:spPr>
          <a:xfrm>
            <a:off x="1664208" y="3950208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33" name="Google Shape;633;p13"/>
          <p:cNvSpPr txBox="1">
            <a:spLocks noGrp="1"/>
          </p:cNvSpPr>
          <p:nvPr>
            <p:ph type="title" idx="9" hasCustomPrompt="1"/>
          </p:nvPr>
        </p:nvSpPr>
        <p:spPr>
          <a:xfrm>
            <a:off x="813816" y="722376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34" name="Google Shape;634;p13"/>
          <p:cNvSpPr txBox="1">
            <a:spLocks noGrp="1"/>
          </p:cNvSpPr>
          <p:nvPr>
            <p:ph type="title" idx="13" hasCustomPrompt="1"/>
          </p:nvPr>
        </p:nvSpPr>
        <p:spPr>
          <a:xfrm>
            <a:off x="813816" y="1801368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35" name="Google Shape;635;p13"/>
          <p:cNvSpPr txBox="1">
            <a:spLocks noGrp="1"/>
          </p:cNvSpPr>
          <p:nvPr>
            <p:ph type="title" idx="14" hasCustomPrompt="1"/>
          </p:nvPr>
        </p:nvSpPr>
        <p:spPr>
          <a:xfrm>
            <a:off x="813816" y="2880360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36" name="Google Shape;636;p13"/>
          <p:cNvSpPr txBox="1">
            <a:spLocks noGrp="1"/>
          </p:cNvSpPr>
          <p:nvPr>
            <p:ph type="title" idx="15" hasCustomPrompt="1"/>
          </p:nvPr>
        </p:nvSpPr>
        <p:spPr>
          <a:xfrm>
            <a:off x="813816" y="3959352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of text 2">
  <p:cSld name="CUSTOM_7"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2" name="Google Shape;712;p16"/>
          <p:cNvCxnSpPr/>
          <p:nvPr/>
        </p:nvCxnSpPr>
        <p:spPr>
          <a:xfrm>
            <a:off x="590450" y="4340600"/>
            <a:ext cx="670200" cy="423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13" name="Google Shape;713;p16"/>
          <p:cNvSpPr txBox="1">
            <a:spLocks noGrp="1"/>
          </p:cNvSpPr>
          <p:nvPr>
            <p:ph type="title"/>
          </p:nvPr>
        </p:nvSpPr>
        <p:spPr>
          <a:xfrm>
            <a:off x="2208175" y="342775"/>
            <a:ext cx="4727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14" name="Google Shape;714;p16"/>
          <p:cNvCxnSpPr/>
          <p:nvPr/>
        </p:nvCxnSpPr>
        <p:spPr>
          <a:xfrm rot="10800000" flipH="1">
            <a:off x="0" y="4332550"/>
            <a:ext cx="590700" cy="663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15" name="Google Shape;715;p16"/>
          <p:cNvGrpSpPr/>
          <p:nvPr/>
        </p:nvGrpSpPr>
        <p:grpSpPr>
          <a:xfrm flipH="1">
            <a:off x="431725" y="4183775"/>
            <a:ext cx="292025" cy="292575"/>
            <a:chOff x="7353050" y="316275"/>
            <a:chExt cx="292025" cy="292575"/>
          </a:xfrm>
        </p:grpSpPr>
        <p:sp>
          <p:nvSpPr>
            <p:cNvPr id="716" name="Google Shape;716;p16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16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16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16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0" name="Google Shape;720;p16"/>
          <p:cNvGrpSpPr/>
          <p:nvPr/>
        </p:nvGrpSpPr>
        <p:grpSpPr>
          <a:xfrm>
            <a:off x="1075789" y="4604675"/>
            <a:ext cx="293111" cy="293388"/>
            <a:chOff x="3164039" y="430875"/>
            <a:chExt cx="293111" cy="293388"/>
          </a:xfrm>
        </p:grpSpPr>
        <p:sp>
          <p:nvSpPr>
            <p:cNvPr id="721" name="Google Shape;721;p16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16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16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16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16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16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727" name="Google Shape;727;p16"/>
          <p:cNvCxnSpPr/>
          <p:nvPr/>
        </p:nvCxnSpPr>
        <p:spPr>
          <a:xfrm rot="10800000">
            <a:off x="7196975" y="2951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28" name="Google Shape;728;p16"/>
          <p:cNvCxnSpPr/>
          <p:nvPr/>
        </p:nvCxnSpPr>
        <p:spPr>
          <a:xfrm flipH="1">
            <a:off x="8354075" y="-66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29" name="Google Shape;729;p16"/>
          <p:cNvGrpSpPr/>
          <p:nvPr/>
        </p:nvGrpSpPr>
        <p:grpSpPr>
          <a:xfrm>
            <a:off x="8064275" y="526925"/>
            <a:ext cx="581800" cy="582350"/>
            <a:chOff x="8064275" y="887850"/>
            <a:chExt cx="581800" cy="582350"/>
          </a:xfrm>
        </p:grpSpPr>
        <p:sp>
          <p:nvSpPr>
            <p:cNvPr id="730" name="Google Shape;730;p16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16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16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16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16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16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6" name="Google Shape;736;p16"/>
          <p:cNvGrpSpPr/>
          <p:nvPr/>
        </p:nvGrpSpPr>
        <p:grpSpPr>
          <a:xfrm>
            <a:off x="7033875" y="170875"/>
            <a:ext cx="292025" cy="292575"/>
            <a:chOff x="7353050" y="316275"/>
            <a:chExt cx="292025" cy="292575"/>
          </a:xfrm>
        </p:grpSpPr>
        <p:sp>
          <p:nvSpPr>
            <p:cNvPr id="737" name="Google Shape;737;p16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16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16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16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1" name="Google Shape;741;p16"/>
          <p:cNvGrpSpPr/>
          <p:nvPr/>
        </p:nvGrpSpPr>
        <p:grpSpPr>
          <a:xfrm>
            <a:off x="8757950" y="229650"/>
            <a:ext cx="175000" cy="175000"/>
            <a:chOff x="8792300" y="321275"/>
            <a:chExt cx="175000" cy="175000"/>
          </a:xfrm>
        </p:grpSpPr>
        <p:sp>
          <p:nvSpPr>
            <p:cNvPr id="742" name="Google Shape;742;p16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16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16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16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6" name="Google Shape;746;p16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747" name="Google Shape;747;p16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16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16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0" name="Google Shape;750;p16"/>
          <p:cNvGrpSpPr/>
          <p:nvPr/>
        </p:nvGrpSpPr>
        <p:grpSpPr>
          <a:xfrm>
            <a:off x="7916350" y="1124600"/>
            <a:ext cx="175013" cy="27000"/>
            <a:chOff x="5662375" y="212375"/>
            <a:chExt cx="175013" cy="27000"/>
          </a:xfrm>
        </p:grpSpPr>
        <p:sp>
          <p:nvSpPr>
            <p:cNvPr id="751" name="Google Shape;751;p16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16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16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54" name="Google Shape;754;p16"/>
          <p:cNvSpPr txBox="1">
            <a:spLocks noGrp="1"/>
          </p:cNvSpPr>
          <p:nvPr>
            <p:ph type="subTitle" idx="1"/>
          </p:nvPr>
        </p:nvSpPr>
        <p:spPr>
          <a:xfrm>
            <a:off x="6217920" y="1819656"/>
            <a:ext cx="16368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755" name="Google Shape;755;p16"/>
          <p:cNvSpPr txBox="1">
            <a:spLocks noGrp="1"/>
          </p:cNvSpPr>
          <p:nvPr>
            <p:ph type="subTitle" idx="2"/>
          </p:nvPr>
        </p:nvSpPr>
        <p:spPr>
          <a:xfrm>
            <a:off x="3749040" y="1252728"/>
            <a:ext cx="16368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756" name="Google Shape;756;p16"/>
          <p:cNvSpPr txBox="1">
            <a:spLocks noGrp="1"/>
          </p:cNvSpPr>
          <p:nvPr>
            <p:ph type="subTitle" idx="3"/>
          </p:nvPr>
        </p:nvSpPr>
        <p:spPr>
          <a:xfrm>
            <a:off x="1289304" y="1819656"/>
            <a:ext cx="16368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757" name="Google Shape;757;p16"/>
          <p:cNvSpPr txBox="1">
            <a:spLocks noGrp="1"/>
          </p:cNvSpPr>
          <p:nvPr>
            <p:ph type="subTitle" idx="4"/>
          </p:nvPr>
        </p:nvSpPr>
        <p:spPr>
          <a:xfrm>
            <a:off x="6217920" y="2139696"/>
            <a:ext cx="1636800" cy="8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58" name="Google Shape;758;p16"/>
          <p:cNvSpPr txBox="1">
            <a:spLocks noGrp="1"/>
          </p:cNvSpPr>
          <p:nvPr>
            <p:ph type="subTitle" idx="5"/>
          </p:nvPr>
        </p:nvSpPr>
        <p:spPr>
          <a:xfrm>
            <a:off x="3749040" y="1581912"/>
            <a:ext cx="1636800" cy="8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759" name="Google Shape;759;p16"/>
          <p:cNvSpPr txBox="1">
            <a:spLocks noGrp="1"/>
          </p:cNvSpPr>
          <p:nvPr>
            <p:ph type="subTitle" idx="6"/>
          </p:nvPr>
        </p:nvSpPr>
        <p:spPr>
          <a:xfrm>
            <a:off x="1289304" y="2139696"/>
            <a:ext cx="1636800" cy="8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3750" y="526925"/>
            <a:ext cx="7696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5" r:id="rId6"/>
    <p:sldLayoutId id="2147483658" r:id="rId7"/>
    <p:sldLayoutId id="2147483659" r:id="rId8"/>
    <p:sldLayoutId id="2147483662" r:id="rId9"/>
    <p:sldLayoutId id="2147483670" r:id="rId10"/>
    <p:sldLayoutId id="2147483673" r:id="rId11"/>
    <p:sldLayoutId id="2147483674" r:id="rId12"/>
    <p:sldLayoutId id="2147483675" r:id="rId13"/>
    <p:sldLayoutId id="2147483676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www.notion.so/Capstone-13-512db785f6b24e43a3749cc283716904" TargetMode="Externa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Relationship Id="rId5" Type="http://schemas.microsoft.com/office/2007/relationships/hdphoto" Target="../media/hdphoto2.wdp"/><Relationship Id="rId4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tif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2.png"/><Relationship Id="rId4" Type="http://schemas.openxmlformats.org/officeDocument/2006/relationships/image" Target="../media/image57.tiff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Relationship Id="rId9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9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0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90" name="Google Shape;1690;p35"/>
          <p:cNvGrpSpPr/>
          <p:nvPr/>
        </p:nvGrpSpPr>
        <p:grpSpPr>
          <a:xfrm>
            <a:off x="303210" y="1472812"/>
            <a:ext cx="4628579" cy="3670587"/>
            <a:chOff x="469775" y="238125"/>
            <a:chExt cx="6679425" cy="5229600"/>
          </a:xfrm>
        </p:grpSpPr>
        <p:sp>
          <p:nvSpPr>
            <p:cNvPr id="1691" name="Google Shape;1691;p35"/>
            <p:cNvSpPr/>
            <p:nvPr/>
          </p:nvSpPr>
          <p:spPr>
            <a:xfrm>
              <a:off x="830950" y="238200"/>
              <a:ext cx="6001825" cy="5109175"/>
            </a:xfrm>
            <a:custGeom>
              <a:avLst/>
              <a:gdLst/>
              <a:ahLst/>
              <a:cxnLst/>
              <a:rect l="l" t="t" r="r" b="b"/>
              <a:pathLst>
                <a:path w="240073" h="204367" extrusionOk="0">
                  <a:moveTo>
                    <a:pt x="98444" y="0"/>
                  </a:moveTo>
                  <a:cubicBezTo>
                    <a:pt x="66611" y="0"/>
                    <a:pt x="32985" y="23173"/>
                    <a:pt x="18273" y="58560"/>
                  </a:cubicBezTo>
                  <a:cubicBezTo>
                    <a:pt x="0" y="102473"/>
                    <a:pt x="9686" y="134990"/>
                    <a:pt x="9686" y="134990"/>
                  </a:cubicBezTo>
                  <a:cubicBezTo>
                    <a:pt x="9686" y="134990"/>
                    <a:pt x="19372" y="174100"/>
                    <a:pt x="57750" y="192861"/>
                  </a:cubicBezTo>
                  <a:cubicBezTo>
                    <a:pt x="75386" y="201502"/>
                    <a:pt x="94579" y="204367"/>
                    <a:pt x="113787" y="204367"/>
                  </a:cubicBezTo>
                  <a:cubicBezTo>
                    <a:pt x="136375" y="204367"/>
                    <a:pt x="158984" y="200405"/>
                    <a:pt x="179108" y="197216"/>
                  </a:cubicBezTo>
                  <a:cubicBezTo>
                    <a:pt x="216346" y="191315"/>
                    <a:pt x="240073" y="163925"/>
                    <a:pt x="237549" y="131408"/>
                  </a:cubicBezTo>
                  <a:cubicBezTo>
                    <a:pt x="235026" y="98851"/>
                    <a:pt x="204951" y="96002"/>
                    <a:pt x="182038" y="63525"/>
                  </a:cubicBezTo>
                  <a:cubicBezTo>
                    <a:pt x="159085" y="31090"/>
                    <a:pt x="157905" y="18962"/>
                    <a:pt x="120952" y="4230"/>
                  </a:cubicBezTo>
                  <a:cubicBezTo>
                    <a:pt x="113750" y="1358"/>
                    <a:pt x="106150" y="0"/>
                    <a:pt x="984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35"/>
            <p:cNvSpPr/>
            <p:nvPr/>
          </p:nvSpPr>
          <p:spPr>
            <a:xfrm>
              <a:off x="1009000" y="238125"/>
              <a:ext cx="5764775" cy="5102425"/>
            </a:xfrm>
            <a:custGeom>
              <a:avLst/>
              <a:gdLst/>
              <a:ahLst/>
              <a:cxnLst/>
              <a:rect l="l" t="t" r="r" b="b"/>
              <a:pathLst>
                <a:path w="230591" h="204097" extrusionOk="0">
                  <a:moveTo>
                    <a:pt x="87011" y="99545"/>
                  </a:moveTo>
                  <a:cubicBezTo>
                    <a:pt x="86604" y="100766"/>
                    <a:pt x="86115" y="101947"/>
                    <a:pt x="85708" y="103005"/>
                  </a:cubicBezTo>
                  <a:lnTo>
                    <a:pt x="120749" y="103005"/>
                  </a:lnTo>
                  <a:cubicBezTo>
                    <a:pt x="120830" y="103005"/>
                    <a:pt x="120911" y="103045"/>
                    <a:pt x="120993" y="103086"/>
                  </a:cubicBezTo>
                  <a:cubicBezTo>
                    <a:pt x="121034" y="103167"/>
                    <a:pt x="121074" y="103249"/>
                    <a:pt x="121074" y="103330"/>
                  </a:cubicBezTo>
                  <a:lnTo>
                    <a:pt x="121074" y="156766"/>
                  </a:lnTo>
                  <a:cubicBezTo>
                    <a:pt x="121074" y="156847"/>
                    <a:pt x="121034" y="156928"/>
                    <a:pt x="120993" y="157010"/>
                  </a:cubicBezTo>
                  <a:cubicBezTo>
                    <a:pt x="120911" y="157051"/>
                    <a:pt x="120830" y="157091"/>
                    <a:pt x="120749" y="157091"/>
                  </a:cubicBezTo>
                  <a:lnTo>
                    <a:pt x="89697" y="157091"/>
                  </a:lnTo>
                  <a:cubicBezTo>
                    <a:pt x="90470" y="159940"/>
                    <a:pt x="91284" y="162870"/>
                    <a:pt x="92057" y="165556"/>
                  </a:cubicBezTo>
                  <a:cubicBezTo>
                    <a:pt x="92993" y="165068"/>
                    <a:pt x="93807" y="164783"/>
                    <a:pt x="94580" y="164254"/>
                  </a:cubicBezTo>
                  <a:cubicBezTo>
                    <a:pt x="95110" y="163888"/>
                    <a:pt x="95598" y="163806"/>
                    <a:pt x="96046" y="163806"/>
                  </a:cubicBezTo>
                  <a:cubicBezTo>
                    <a:pt x="96493" y="163806"/>
                    <a:pt x="96859" y="163888"/>
                    <a:pt x="97104" y="164010"/>
                  </a:cubicBezTo>
                  <a:cubicBezTo>
                    <a:pt x="97389" y="163725"/>
                    <a:pt x="98040" y="163237"/>
                    <a:pt x="98894" y="162992"/>
                  </a:cubicBezTo>
                  <a:lnTo>
                    <a:pt x="99139" y="162992"/>
                  </a:lnTo>
                  <a:cubicBezTo>
                    <a:pt x="99546" y="162992"/>
                    <a:pt x="99871" y="163155"/>
                    <a:pt x="100156" y="163359"/>
                  </a:cubicBezTo>
                  <a:cubicBezTo>
                    <a:pt x="100441" y="163603"/>
                    <a:pt x="100726" y="163888"/>
                    <a:pt x="100970" y="164173"/>
                  </a:cubicBezTo>
                  <a:cubicBezTo>
                    <a:pt x="101255" y="164498"/>
                    <a:pt x="101458" y="164824"/>
                    <a:pt x="101621" y="165027"/>
                  </a:cubicBezTo>
                  <a:cubicBezTo>
                    <a:pt x="101906" y="164946"/>
                    <a:pt x="102435" y="164783"/>
                    <a:pt x="103290" y="164702"/>
                  </a:cubicBezTo>
                  <a:lnTo>
                    <a:pt x="103656" y="164702"/>
                  </a:lnTo>
                  <a:cubicBezTo>
                    <a:pt x="105040" y="164702"/>
                    <a:pt x="106586" y="165353"/>
                    <a:pt x="107726" y="166207"/>
                  </a:cubicBezTo>
                  <a:cubicBezTo>
                    <a:pt x="108133" y="166533"/>
                    <a:pt x="108295" y="166940"/>
                    <a:pt x="108295" y="167347"/>
                  </a:cubicBezTo>
                  <a:cubicBezTo>
                    <a:pt x="108295" y="167428"/>
                    <a:pt x="108295" y="167510"/>
                    <a:pt x="108255" y="167591"/>
                  </a:cubicBezTo>
                  <a:lnTo>
                    <a:pt x="121725" y="167591"/>
                  </a:lnTo>
                  <a:cubicBezTo>
                    <a:pt x="121929" y="167306"/>
                    <a:pt x="122132" y="167062"/>
                    <a:pt x="122377" y="166859"/>
                  </a:cubicBezTo>
                  <a:cubicBezTo>
                    <a:pt x="122946" y="166248"/>
                    <a:pt x="123557" y="165963"/>
                    <a:pt x="124167" y="165963"/>
                  </a:cubicBezTo>
                  <a:cubicBezTo>
                    <a:pt x="124330" y="165963"/>
                    <a:pt x="124493" y="166004"/>
                    <a:pt x="124656" y="166045"/>
                  </a:cubicBezTo>
                  <a:cubicBezTo>
                    <a:pt x="125510" y="166207"/>
                    <a:pt x="126243" y="166248"/>
                    <a:pt x="126528" y="166289"/>
                  </a:cubicBezTo>
                  <a:lnTo>
                    <a:pt x="126568" y="166289"/>
                  </a:lnTo>
                  <a:cubicBezTo>
                    <a:pt x="127016" y="166045"/>
                    <a:pt x="129051" y="164824"/>
                    <a:pt x="130638" y="164091"/>
                  </a:cubicBezTo>
                  <a:cubicBezTo>
                    <a:pt x="131208" y="163806"/>
                    <a:pt x="131737" y="163603"/>
                    <a:pt x="132103" y="163521"/>
                  </a:cubicBezTo>
                  <a:lnTo>
                    <a:pt x="132347" y="163521"/>
                  </a:lnTo>
                  <a:cubicBezTo>
                    <a:pt x="132795" y="163521"/>
                    <a:pt x="133243" y="163725"/>
                    <a:pt x="133690" y="164010"/>
                  </a:cubicBezTo>
                  <a:cubicBezTo>
                    <a:pt x="134138" y="164295"/>
                    <a:pt x="134586" y="164661"/>
                    <a:pt x="134993" y="165068"/>
                  </a:cubicBezTo>
                  <a:cubicBezTo>
                    <a:pt x="135685" y="165719"/>
                    <a:pt x="136254" y="166370"/>
                    <a:pt x="136376" y="166492"/>
                  </a:cubicBezTo>
                  <a:cubicBezTo>
                    <a:pt x="136498" y="166614"/>
                    <a:pt x="137068" y="167062"/>
                    <a:pt x="137719" y="167591"/>
                  </a:cubicBezTo>
                  <a:lnTo>
                    <a:pt x="176056" y="167591"/>
                  </a:lnTo>
                  <a:lnTo>
                    <a:pt x="176056" y="99545"/>
                  </a:lnTo>
                  <a:close/>
                  <a:moveTo>
                    <a:pt x="88801" y="89371"/>
                  </a:moveTo>
                  <a:cubicBezTo>
                    <a:pt x="89086" y="89982"/>
                    <a:pt x="89331" y="90714"/>
                    <a:pt x="89331" y="91569"/>
                  </a:cubicBezTo>
                  <a:cubicBezTo>
                    <a:pt x="89331" y="92016"/>
                    <a:pt x="89208" y="92708"/>
                    <a:pt x="88964" y="93563"/>
                  </a:cubicBezTo>
                  <a:cubicBezTo>
                    <a:pt x="88761" y="94418"/>
                    <a:pt x="88435" y="95435"/>
                    <a:pt x="88069" y="96534"/>
                  </a:cubicBezTo>
                  <a:cubicBezTo>
                    <a:pt x="87825" y="97307"/>
                    <a:pt x="87540" y="98080"/>
                    <a:pt x="87296" y="98854"/>
                  </a:cubicBezTo>
                  <a:lnTo>
                    <a:pt x="176748" y="98854"/>
                  </a:lnTo>
                  <a:lnTo>
                    <a:pt x="176748" y="167591"/>
                  </a:lnTo>
                  <a:lnTo>
                    <a:pt x="185009" y="167591"/>
                  </a:lnTo>
                  <a:lnTo>
                    <a:pt x="185009" y="89371"/>
                  </a:lnTo>
                  <a:close/>
                  <a:moveTo>
                    <a:pt x="91365" y="0"/>
                  </a:moveTo>
                  <a:cubicBezTo>
                    <a:pt x="59500" y="0"/>
                    <a:pt x="25884" y="23157"/>
                    <a:pt x="11151" y="58563"/>
                  </a:cubicBezTo>
                  <a:cubicBezTo>
                    <a:pt x="2279" y="79889"/>
                    <a:pt x="0" y="98528"/>
                    <a:pt x="0" y="112080"/>
                  </a:cubicBezTo>
                  <a:cubicBezTo>
                    <a:pt x="0" y="126406"/>
                    <a:pt x="2564" y="134993"/>
                    <a:pt x="2564" y="134993"/>
                  </a:cubicBezTo>
                  <a:cubicBezTo>
                    <a:pt x="2564" y="134993"/>
                    <a:pt x="7896" y="156481"/>
                    <a:pt x="26250" y="175242"/>
                  </a:cubicBezTo>
                  <a:cubicBezTo>
                    <a:pt x="26657" y="171783"/>
                    <a:pt x="27064" y="168039"/>
                    <a:pt x="27430" y="164254"/>
                  </a:cubicBezTo>
                  <a:cubicBezTo>
                    <a:pt x="28692" y="152167"/>
                    <a:pt x="29872" y="139795"/>
                    <a:pt x="29994" y="136417"/>
                  </a:cubicBezTo>
                  <a:cubicBezTo>
                    <a:pt x="30157" y="132999"/>
                    <a:pt x="30320" y="129092"/>
                    <a:pt x="31215" y="125388"/>
                  </a:cubicBezTo>
                  <a:cubicBezTo>
                    <a:pt x="32110" y="121725"/>
                    <a:pt x="33738" y="118266"/>
                    <a:pt x="36831" y="115824"/>
                  </a:cubicBezTo>
                  <a:cubicBezTo>
                    <a:pt x="41186" y="112406"/>
                    <a:pt x="46680" y="108539"/>
                    <a:pt x="49447" y="106627"/>
                  </a:cubicBezTo>
                  <a:lnTo>
                    <a:pt x="52662" y="101255"/>
                  </a:lnTo>
                  <a:cubicBezTo>
                    <a:pt x="52662" y="101255"/>
                    <a:pt x="52988" y="101173"/>
                    <a:pt x="53680" y="101173"/>
                  </a:cubicBezTo>
                  <a:cubicBezTo>
                    <a:pt x="54250" y="101173"/>
                    <a:pt x="55104" y="101255"/>
                    <a:pt x="56203" y="101458"/>
                  </a:cubicBezTo>
                  <a:cubicBezTo>
                    <a:pt x="56285" y="101295"/>
                    <a:pt x="56407" y="101173"/>
                    <a:pt x="56529" y="100970"/>
                  </a:cubicBezTo>
                  <a:cubicBezTo>
                    <a:pt x="57343" y="99790"/>
                    <a:pt x="58319" y="98162"/>
                    <a:pt x="58889" y="96290"/>
                  </a:cubicBezTo>
                  <a:cubicBezTo>
                    <a:pt x="59174" y="95435"/>
                    <a:pt x="59296" y="94418"/>
                    <a:pt x="59296" y="93359"/>
                  </a:cubicBezTo>
                  <a:cubicBezTo>
                    <a:pt x="59296" y="90551"/>
                    <a:pt x="58482" y="87621"/>
                    <a:pt x="58279" y="86929"/>
                  </a:cubicBezTo>
                  <a:cubicBezTo>
                    <a:pt x="58238" y="86848"/>
                    <a:pt x="58238" y="86807"/>
                    <a:pt x="58238" y="86807"/>
                  </a:cubicBezTo>
                  <a:lnTo>
                    <a:pt x="58238" y="86726"/>
                  </a:lnTo>
                  <a:cubicBezTo>
                    <a:pt x="58238" y="86726"/>
                    <a:pt x="58034" y="85423"/>
                    <a:pt x="58034" y="83551"/>
                  </a:cubicBezTo>
                  <a:cubicBezTo>
                    <a:pt x="58034" y="81354"/>
                    <a:pt x="58279" y="78383"/>
                    <a:pt x="59255" y="75534"/>
                  </a:cubicBezTo>
                  <a:cubicBezTo>
                    <a:pt x="60232" y="72726"/>
                    <a:pt x="61941" y="70081"/>
                    <a:pt x="64994" y="68656"/>
                  </a:cubicBezTo>
                  <a:cubicBezTo>
                    <a:pt x="68290" y="67110"/>
                    <a:pt x="72156" y="66540"/>
                    <a:pt x="75778" y="66540"/>
                  </a:cubicBezTo>
                  <a:cubicBezTo>
                    <a:pt x="80052" y="66540"/>
                    <a:pt x="83999" y="67354"/>
                    <a:pt x="86238" y="68290"/>
                  </a:cubicBezTo>
                  <a:cubicBezTo>
                    <a:pt x="87011" y="68575"/>
                    <a:pt x="87581" y="68900"/>
                    <a:pt x="87947" y="69267"/>
                  </a:cubicBezTo>
                  <a:cubicBezTo>
                    <a:pt x="89005" y="70325"/>
                    <a:pt x="89493" y="71871"/>
                    <a:pt x="89738" y="73133"/>
                  </a:cubicBezTo>
                  <a:cubicBezTo>
                    <a:pt x="89982" y="74313"/>
                    <a:pt x="90022" y="75290"/>
                    <a:pt x="90022" y="75412"/>
                  </a:cubicBezTo>
                  <a:cubicBezTo>
                    <a:pt x="90022" y="75493"/>
                    <a:pt x="90063" y="76226"/>
                    <a:pt x="90063" y="77203"/>
                  </a:cubicBezTo>
                  <a:cubicBezTo>
                    <a:pt x="90063" y="78017"/>
                    <a:pt x="90022" y="78953"/>
                    <a:pt x="89941" y="79889"/>
                  </a:cubicBezTo>
                  <a:cubicBezTo>
                    <a:pt x="89860" y="80865"/>
                    <a:pt x="89697" y="81761"/>
                    <a:pt x="89453" y="82493"/>
                  </a:cubicBezTo>
                  <a:cubicBezTo>
                    <a:pt x="89046" y="83633"/>
                    <a:pt x="88598" y="84528"/>
                    <a:pt x="88232" y="85301"/>
                  </a:cubicBezTo>
                  <a:cubicBezTo>
                    <a:pt x="87865" y="86075"/>
                    <a:pt x="87621" y="86685"/>
                    <a:pt x="87662" y="87092"/>
                  </a:cubicBezTo>
                  <a:cubicBezTo>
                    <a:pt x="87662" y="87255"/>
                    <a:pt x="87703" y="87499"/>
                    <a:pt x="87865" y="87784"/>
                  </a:cubicBezTo>
                  <a:cubicBezTo>
                    <a:pt x="88028" y="88028"/>
                    <a:pt x="88191" y="88354"/>
                    <a:pt x="88395" y="88679"/>
                  </a:cubicBezTo>
                  <a:lnTo>
                    <a:pt x="185701" y="88679"/>
                  </a:lnTo>
                  <a:lnTo>
                    <a:pt x="185701" y="167591"/>
                  </a:lnTo>
                  <a:lnTo>
                    <a:pt x="218300" y="167591"/>
                  </a:lnTo>
                  <a:cubicBezTo>
                    <a:pt x="218462" y="167591"/>
                    <a:pt x="218584" y="167713"/>
                    <a:pt x="218625" y="167835"/>
                  </a:cubicBezTo>
                  <a:cubicBezTo>
                    <a:pt x="218625" y="167876"/>
                    <a:pt x="218625" y="167917"/>
                    <a:pt x="218625" y="167957"/>
                  </a:cubicBezTo>
                  <a:lnTo>
                    <a:pt x="218625" y="169382"/>
                  </a:lnTo>
                  <a:cubicBezTo>
                    <a:pt x="218625" y="169504"/>
                    <a:pt x="218584" y="169585"/>
                    <a:pt x="218503" y="169667"/>
                  </a:cubicBezTo>
                  <a:lnTo>
                    <a:pt x="190829" y="190911"/>
                  </a:lnTo>
                  <a:cubicBezTo>
                    <a:pt x="190788" y="190992"/>
                    <a:pt x="190707" y="190992"/>
                    <a:pt x="190626" y="190992"/>
                  </a:cubicBezTo>
                  <a:lnTo>
                    <a:pt x="185701" y="190992"/>
                  </a:lnTo>
                  <a:lnTo>
                    <a:pt x="185701" y="193882"/>
                  </a:lnTo>
                  <a:cubicBezTo>
                    <a:pt x="213294" y="184684"/>
                    <a:pt x="230590" y="162423"/>
                    <a:pt x="230590" y="136132"/>
                  </a:cubicBezTo>
                  <a:cubicBezTo>
                    <a:pt x="230590" y="134545"/>
                    <a:pt x="230549" y="132999"/>
                    <a:pt x="230427" y="131411"/>
                  </a:cubicBezTo>
                  <a:cubicBezTo>
                    <a:pt x="227904" y="98854"/>
                    <a:pt x="197829" y="96005"/>
                    <a:pt x="174916" y="63528"/>
                  </a:cubicBezTo>
                  <a:cubicBezTo>
                    <a:pt x="151963" y="31093"/>
                    <a:pt x="150783" y="18965"/>
                    <a:pt x="113830" y="4233"/>
                  </a:cubicBezTo>
                  <a:cubicBezTo>
                    <a:pt x="106667" y="1343"/>
                    <a:pt x="99057" y="0"/>
                    <a:pt x="91365" y="0"/>
                  </a:cubicBezTo>
                  <a:close/>
                  <a:moveTo>
                    <a:pt x="176748" y="190992"/>
                  </a:moveTo>
                  <a:lnTo>
                    <a:pt x="176748" y="196323"/>
                  </a:lnTo>
                  <a:cubicBezTo>
                    <a:pt x="179597" y="195713"/>
                    <a:pt x="182364" y="194980"/>
                    <a:pt x="185009" y="194126"/>
                  </a:cubicBezTo>
                  <a:lnTo>
                    <a:pt x="185009" y="190992"/>
                  </a:lnTo>
                  <a:close/>
                  <a:moveTo>
                    <a:pt x="75697" y="190992"/>
                  </a:moveTo>
                  <a:cubicBezTo>
                    <a:pt x="75697" y="191643"/>
                    <a:pt x="75575" y="192172"/>
                    <a:pt x="75371" y="192620"/>
                  </a:cubicBezTo>
                  <a:cubicBezTo>
                    <a:pt x="75331" y="192701"/>
                    <a:pt x="75290" y="192783"/>
                    <a:pt x="75209" y="192905"/>
                  </a:cubicBezTo>
                  <a:lnTo>
                    <a:pt x="76226" y="197056"/>
                  </a:lnTo>
                  <a:cubicBezTo>
                    <a:pt x="76674" y="197137"/>
                    <a:pt x="77813" y="197259"/>
                    <a:pt x="79360" y="197422"/>
                  </a:cubicBezTo>
                  <a:lnTo>
                    <a:pt x="79360" y="190992"/>
                  </a:lnTo>
                  <a:close/>
                  <a:moveTo>
                    <a:pt x="80052" y="190992"/>
                  </a:moveTo>
                  <a:lnTo>
                    <a:pt x="80052" y="197504"/>
                  </a:lnTo>
                  <a:cubicBezTo>
                    <a:pt x="81679" y="197707"/>
                    <a:pt x="83714" y="197951"/>
                    <a:pt x="85953" y="198236"/>
                  </a:cubicBezTo>
                  <a:cubicBezTo>
                    <a:pt x="85179" y="196730"/>
                    <a:pt x="83836" y="194166"/>
                    <a:pt x="82209" y="190992"/>
                  </a:cubicBezTo>
                  <a:close/>
                  <a:moveTo>
                    <a:pt x="110656" y="190992"/>
                  </a:moveTo>
                  <a:cubicBezTo>
                    <a:pt x="106749" y="193800"/>
                    <a:pt x="101784" y="197300"/>
                    <a:pt x="98121" y="199783"/>
                  </a:cubicBezTo>
                  <a:cubicBezTo>
                    <a:pt x="104144" y="200597"/>
                    <a:pt x="109679" y="201411"/>
                    <a:pt x="112162" y="202021"/>
                  </a:cubicBezTo>
                  <a:cubicBezTo>
                    <a:pt x="114074" y="202469"/>
                    <a:pt x="115824" y="203242"/>
                    <a:pt x="117412" y="204097"/>
                  </a:cubicBezTo>
                  <a:cubicBezTo>
                    <a:pt x="136336" y="203120"/>
                    <a:pt x="155056" y="199905"/>
                    <a:pt x="171986" y="197219"/>
                  </a:cubicBezTo>
                  <a:cubicBezTo>
                    <a:pt x="173370" y="197015"/>
                    <a:pt x="174713" y="196771"/>
                    <a:pt x="176056" y="196486"/>
                  </a:cubicBezTo>
                  <a:lnTo>
                    <a:pt x="176056" y="19099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35"/>
            <p:cNvSpPr/>
            <p:nvPr/>
          </p:nvSpPr>
          <p:spPr>
            <a:xfrm>
              <a:off x="6155150" y="3211050"/>
              <a:ext cx="888225" cy="2247525"/>
            </a:xfrm>
            <a:custGeom>
              <a:avLst/>
              <a:gdLst/>
              <a:ahLst/>
              <a:cxnLst/>
              <a:rect l="l" t="t" r="r" b="b"/>
              <a:pathLst>
                <a:path w="35529" h="89901" extrusionOk="0">
                  <a:moveTo>
                    <a:pt x="7122" y="6430"/>
                  </a:moveTo>
                  <a:cubicBezTo>
                    <a:pt x="8221" y="11843"/>
                    <a:pt x="12698" y="13959"/>
                    <a:pt x="12779" y="13959"/>
                  </a:cubicBezTo>
                  <a:lnTo>
                    <a:pt x="12576" y="14407"/>
                  </a:lnTo>
                  <a:cubicBezTo>
                    <a:pt x="12535" y="14366"/>
                    <a:pt x="7814" y="12169"/>
                    <a:pt x="6675" y="6512"/>
                  </a:cubicBezTo>
                  <a:lnTo>
                    <a:pt x="7122" y="6430"/>
                  </a:lnTo>
                  <a:close/>
                  <a:moveTo>
                    <a:pt x="18314" y="31785"/>
                  </a:moveTo>
                  <a:lnTo>
                    <a:pt x="18314" y="31785"/>
                  </a:lnTo>
                  <a:cubicBezTo>
                    <a:pt x="18311" y="31785"/>
                    <a:pt x="18308" y="31785"/>
                    <a:pt x="18306" y="31785"/>
                  </a:cubicBezTo>
                  <a:lnTo>
                    <a:pt x="18306" y="31785"/>
                  </a:lnTo>
                  <a:cubicBezTo>
                    <a:pt x="18309" y="31787"/>
                    <a:pt x="18312" y="31788"/>
                    <a:pt x="18315" y="31789"/>
                  </a:cubicBezTo>
                  <a:lnTo>
                    <a:pt x="18315" y="31789"/>
                  </a:lnTo>
                  <a:cubicBezTo>
                    <a:pt x="18315" y="31788"/>
                    <a:pt x="18314" y="31786"/>
                    <a:pt x="18314" y="31785"/>
                  </a:cubicBezTo>
                  <a:close/>
                  <a:moveTo>
                    <a:pt x="6919" y="39599"/>
                  </a:moveTo>
                  <a:cubicBezTo>
                    <a:pt x="10012" y="45622"/>
                    <a:pt x="17012" y="48267"/>
                    <a:pt x="17093" y="48267"/>
                  </a:cubicBezTo>
                  <a:lnTo>
                    <a:pt x="16930" y="48715"/>
                  </a:lnTo>
                  <a:cubicBezTo>
                    <a:pt x="16849" y="48674"/>
                    <a:pt x="9686" y="45988"/>
                    <a:pt x="6512" y="39843"/>
                  </a:cubicBezTo>
                  <a:lnTo>
                    <a:pt x="6919" y="39599"/>
                  </a:lnTo>
                  <a:close/>
                  <a:moveTo>
                    <a:pt x="31052" y="0"/>
                  </a:moveTo>
                  <a:cubicBezTo>
                    <a:pt x="31052" y="0"/>
                    <a:pt x="29913" y="2930"/>
                    <a:pt x="27878" y="6512"/>
                  </a:cubicBezTo>
                  <a:cubicBezTo>
                    <a:pt x="25843" y="10134"/>
                    <a:pt x="19535" y="15750"/>
                    <a:pt x="18395" y="21855"/>
                  </a:cubicBezTo>
                  <a:cubicBezTo>
                    <a:pt x="18110" y="23564"/>
                    <a:pt x="17988" y="25110"/>
                    <a:pt x="17988" y="26453"/>
                  </a:cubicBezTo>
                  <a:cubicBezTo>
                    <a:pt x="16930" y="22913"/>
                    <a:pt x="15628" y="19576"/>
                    <a:pt x="14326" y="16483"/>
                  </a:cubicBezTo>
                  <a:cubicBezTo>
                    <a:pt x="13959" y="15669"/>
                    <a:pt x="13674" y="14733"/>
                    <a:pt x="13430" y="13797"/>
                  </a:cubicBezTo>
                  <a:lnTo>
                    <a:pt x="13227" y="13675"/>
                  </a:lnTo>
                  <a:cubicBezTo>
                    <a:pt x="13268" y="13634"/>
                    <a:pt x="17337" y="6756"/>
                    <a:pt x="17337" y="4803"/>
                  </a:cubicBezTo>
                  <a:lnTo>
                    <a:pt x="17785" y="4803"/>
                  </a:lnTo>
                  <a:cubicBezTo>
                    <a:pt x="17785" y="6634"/>
                    <a:pt x="14692" y="12087"/>
                    <a:pt x="13837" y="13552"/>
                  </a:cubicBezTo>
                  <a:cubicBezTo>
                    <a:pt x="15262" y="12698"/>
                    <a:pt x="17581" y="10948"/>
                    <a:pt x="18436" y="8262"/>
                  </a:cubicBezTo>
                  <a:cubicBezTo>
                    <a:pt x="19738" y="4233"/>
                    <a:pt x="17826" y="570"/>
                    <a:pt x="17826" y="570"/>
                  </a:cubicBezTo>
                  <a:cubicBezTo>
                    <a:pt x="17826" y="570"/>
                    <a:pt x="14366" y="5617"/>
                    <a:pt x="13430" y="8832"/>
                  </a:cubicBezTo>
                  <a:cubicBezTo>
                    <a:pt x="12861" y="10866"/>
                    <a:pt x="12698" y="12454"/>
                    <a:pt x="12657" y="13349"/>
                  </a:cubicBezTo>
                  <a:cubicBezTo>
                    <a:pt x="12006" y="11680"/>
                    <a:pt x="10988" y="9401"/>
                    <a:pt x="9849" y="7896"/>
                  </a:cubicBezTo>
                  <a:cubicBezTo>
                    <a:pt x="7814" y="5169"/>
                    <a:pt x="6471" y="1140"/>
                    <a:pt x="6471" y="1140"/>
                  </a:cubicBezTo>
                  <a:cubicBezTo>
                    <a:pt x="6471" y="1140"/>
                    <a:pt x="3989" y="5413"/>
                    <a:pt x="5779" y="9890"/>
                  </a:cubicBezTo>
                  <a:cubicBezTo>
                    <a:pt x="7285" y="13593"/>
                    <a:pt x="11477" y="15018"/>
                    <a:pt x="12942" y="15425"/>
                  </a:cubicBezTo>
                  <a:cubicBezTo>
                    <a:pt x="13105" y="15913"/>
                    <a:pt x="13308" y="16401"/>
                    <a:pt x="13471" y="16849"/>
                  </a:cubicBezTo>
                  <a:cubicBezTo>
                    <a:pt x="15262" y="21041"/>
                    <a:pt x="17052" y="25762"/>
                    <a:pt x="18110" y="30727"/>
                  </a:cubicBezTo>
                  <a:cubicBezTo>
                    <a:pt x="17052" y="29302"/>
                    <a:pt x="15058" y="26860"/>
                    <a:pt x="13186" y="25477"/>
                  </a:cubicBezTo>
                  <a:cubicBezTo>
                    <a:pt x="10460" y="23483"/>
                    <a:pt x="8018" y="19983"/>
                    <a:pt x="8018" y="19983"/>
                  </a:cubicBezTo>
                  <a:lnTo>
                    <a:pt x="8018" y="19983"/>
                  </a:lnTo>
                  <a:cubicBezTo>
                    <a:pt x="8017" y="19983"/>
                    <a:pt x="6878" y="24826"/>
                    <a:pt x="9890" y="28610"/>
                  </a:cubicBezTo>
                  <a:cubicBezTo>
                    <a:pt x="12110" y="31377"/>
                    <a:pt x="15862" y="31799"/>
                    <a:pt x="17735" y="31799"/>
                  </a:cubicBezTo>
                  <a:cubicBezTo>
                    <a:pt x="17952" y="31799"/>
                    <a:pt x="18144" y="31794"/>
                    <a:pt x="18306" y="31785"/>
                  </a:cubicBezTo>
                  <a:lnTo>
                    <a:pt x="18306" y="31785"/>
                  </a:lnTo>
                  <a:cubicBezTo>
                    <a:pt x="16823" y="31118"/>
                    <a:pt x="12173" y="28894"/>
                    <a:pt x="10093" y="25843"/>
                  </a:cubicBezTo>
                  <a:lnTo>
                    <a:pt x="10459" y="25599"/>
                  </a:lnTo>
                  <a:cubicBezTo>
                    <a:pt x="12616" y="28692"/>
                    <a:pt x="17785" y="31052"/>
                    <a:pt x="18762" y="31500"/>
                  </a:cubicBezTo>
                  <a:cubicBezTo>
                    <a:pt x="19535" y="30279"/>
                    <a:pt x="24419" y="22750"/>
                    <a:pt x="26128" y="17988"/>
                  </a:cubicBezTo>
                  <a:lnTo>
                    <a:pt x="26575" y="18151"/>
                  </a:lnTo>
                  <a:cubicBezTo>
                    <a:pt x="24703" y="23320"/>
                    <a:pt x="19128" y="31826"/>
                    <a:pt x="19047" y="31907"/>
                  </a:cubicBezTo>
                  <a:lnTo>
                    <a:pt x="18965" y="32070"/>
                  </a:lnTo>
                  <a:lnTo>
                    <a:pt x="18762" y="31988"/>
                  </a:lnTo>
                  <a:cubicBezTo>
                    <a:pt x="18726" y="31970"/>
                    <a:pt x="18567" y="31903"/>
                    <a:pt x="18315" y="31789"/>
                  </a:cubicBezTo>
                  <a:lnTo>
                    <a:pt x="18315" y="31789"/>
                  </a:lnTo>
                  <a:cubicBezTo>
                    <a:pt x="19372" y="37241"/>
                    <a:pt x="19494" y="42937"/>
                    <a:pt x="17704" y="48471"/>
                  </a:cubicBezTo>
                  <a:cubicBezTo>
                    <a:pt x="17581" y="47372"/>
                    <a:pt x="16971" y="44482"/>
                    <a:pt x="13430" y="41227"/>
                  </a:cubicBezTo>
                  <a:cubicBezTo>
                    <a:pt x="8954" y="37116"/>
                    <a:pt x="1" y="23972"/>
                    <a:pt x="0" y="23971"/>
                  </a:cubicBezTo>
                  <a:lnTo>
                    <a:pt x="0" y="23971"/>
                  </a:lnTo>
                  <a:cubicBezTo>
                    <a:pt x="0" y="23972"/>
                    <a:pt x="733" y="39477"/>
                    <a:pt x="5006" y="44604"/>
                  </a:cubicBezTo>
                  <a:cubicBezTo>
                    <a:pt x="8275" y="48486"/>
                    <a:pt x="14023" y="48949"/>
                    <a:pt x="16528" y="48949"/>
                  </a:cubicBezTo>
                  <a:cubicBezTo>
                    <a:pt x="17017" y="48949"/>
                    <a:pt x="17382" y="48932"/>
                    <a:pt x="17581" y="48918"/>
                  </a:cubicBezTo>
                  <a:lnTo>
                    <a:pt x="17581" y="48918"/>
                  </a:lnTo>
                  <a:cubicBezTo>
                    <a:pt x="17500" y="49163"/>
                    <a:pt x="17419" y="49407"/>
                    <a:pt x="17297" y="49651"/>
                  </a:cubicBezTo>
                  <a:cubicBezTo>
                    <a:pt x="14488" y="57221"/>
                    <a:pt x="13878" y="62552"/>
                    <a:pt x="13837" y="65360"/>
                  </a:cubicBezTo>
                  <a:lnTo>
                    <a:pt x="8506" y="65360"/>
                  </a:lnTo>
                  <a:lnTo>
                    <a:pt x="8506" y="89900"/>
                  </a:lnTo>
                  <a:lnTo>
                    <a:pt x="23157" y="89900"/>
                  </a:lnTo>
                  <a:lnTo>
                    <a:pt x="23157" y="65360"/>
                  </a:lnTo>
                  <a:lnTo>
                    <a:pt x="14733" y="65360"/>
                  </a:lnTo>
                  <a:cubicBezTo>
                    <a:pt x="14773" y="64180"/>
                    <a:pt x="14895" y="62593"/>
                    <a:pt x="15262" y="60558"/>
                  </a:cubicBezTo>
                  <a:lnTo>
                    <a:pt x="15262" y="60558"/>
                  </a:lnTo>
                  <a:cubicBezTo>
                    <a:pt x="15140" y="60598"/>
                    <a:pt x="15099" y="60598"/>
                    <a:pt x="15099" y="60598"/>
                  </a:cubicBezTo>
                  <a:lnTo>
                    <a:pt x="14977" y="60151"/>
                  </a:lnTo>
                  <a:cubicBezTo>
                    <a:pt x="15058" y="60151"/>
                    <a:pt x="24256" y="57546"/>
                    <a:pt x="30645" y="50953"/>
                  </a:cubicBezTo>
                  <a:lnTo>
                    <a:pt x="30971" y="51279"/>
                  </a:lnTo>
                  <a:cubicBezTo>
                    <a:pt x="25802" y="56610"/>
                    <a:pt x="18884" y="59337"/>
                    <a:pt x="16198" y="60273"/>
                  </a:cubicBezTo>
                  <a:cubicBezTo>
                    <a:pt x="18843" y="59907"/>
                    <a:pt x="25314" y="58971"/>
                    <a:pt x="28325" y="57017"/>
                  </a:cubicBezTo>
                  <a:cubicBezTo>
                    <a:pt x="32151" y="54535"/>
                    <a:pt x="35529" y="47087"/>
                    <a:pt x="35529" y="47087"/>
                  </a:cubicBezTo>
                  <a:lnTo>
                    <a:pt x="35529" y="47087"/>
                  </a:lnTo>
                  <a:cubicBezTo>
                    <a:pt x="35528" y="47087"/>
                    <a:pt x="23157" y="49814"/>
                    <a:pt x="19535" y="54290"/>
                  </a:cubicBezTo>
                  <a:cubicBezTo>
                    <a:pt x="17093" y="57383"/>
                    <a:pt x="15872" y="59093"/>
                    <a:pt x="15384" y="59866"/>
                  </a:cubicBezTo>
                  <a:cubicBezTo>
                    <a:pt x="15872" y="57180"/>
                    <a:pt x="16686" y="53883"/>
                    <a:pt x="18151" y="49976"/>
                  </a:cubicBezTo>
                  <a:cubicBezTo>
                    <a:pt x="19128" y="47413"/>
                    <a:pt x="19657" y="44808"/>
                    <a:pt x="19860" y="42203"/>
                  </a:cubicBezTo>
                  <a:lnTo>
                    <a:pt x="19860" y="42203"/>
                  </a:lnTo>
                  <a:cubicBezTo>
                    <a:pt x="19738" y="42285"/>
                    <a:pt x="19657" y="42325"/>
                    <a:pt x="19657" y="42325"/>
                  </a:cubicBezTo>
                  <a:lnTo>
                    <a:pt x="19453" y="41918"/>
                  </a:lnTo>
                  <a:cubicBezTo>
                    <a:pt x="19535" y="41878"/>
                    <a:pt x="27878" y="37442"/>
                    <a:pt x="30238" y="33250"/>
                  </a:cubicBezTo>
                  <a:lnTo>
                    <a:pt x="30645" y="33494"/>
                  </a:lnTo>
                  <a:cubicBezTo>
                    <a:pt x="28529" y="37279"/>
                    <a:pt x="21895" y="41104"/>
                    <a:pt x="20105" y="42081"/>
                  </a:cubicBezTo>
                  <a:cubicBezTo>
                    <a:pt x="21814" y="41918"/>
                    <a:pt x="27186" y="41104"/>
                    <a:pt x="30360" y="37157"/>
                  </a:cubicBezTo>
                  <a:cubicBezTo>
                    <a:pt x="34186" y="32436"/>
                    <a:pt x="33494" y="26576"/>
                    <a:pt x="33494" y="26576"/>
                  </a:cubicBezTo>
                  <a:lnTo>
                    <a:pt x="33494" y="26576"/>
                  </a:lnTo>
                  <a:cubicBezTo>
                    <a:pt x="33493" y="26576"/>
                    <a:pt x="26290" y="31541"/>
                    <a:pt x="23360" y="35366"/>
                  </a:cubicBezTo>
                  <a:cubicBezTo>
                    <a:pt x="21488" y="37808"/>
                    <a:pt x="20471" y="39884"/>
                    <a:pt x="19942" y="41064"/>
                  </a:cubicBezTo>
                  <a:cubicBezTo>
                    <a:pt x="20105" y="37930"/>
                    <a:pt x="19820" y="34796"/>
                    <a:pt x="19250" y="31744"/>
                  </a:cubicBezTo>
                  <a:cubicBezTo>
                    <a:pt x="21651" y="29872"/>
                    <a:pt x="30523" y="22587"/>
                    <a:pt x="31500" y="17134"/>
                  </a:cubicBezTo>
                  <a:cubicBezTo>
                    <a:pt x="32599" y="10826"/>
                    <a:pt x="31052" y="0"/>
                    <a:pt x="310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35"/>
            <p:cNvSpPr/>
            <p:nvPr/>
          </p:nvSpPr>
          <p:spPr>
            <a:xfrm>
              <a:off x="2992975" y="2455100"/>
              <a:ext cx="2658575" cy="3012625"/>
            </a:xfrm>
            <a:custGeom>
              <a:avLst/>
              <a:gdLst/>
              <a:ahLst/>
              <a:cxnLst/>
              <a:rect l="l" t="t" r="r" b="b"/>
              <a:pathLst>
                <a:path w="106343" h="120505" extrusionOk="0">
                  <a:moveTo>
                    <a:pt x="105650" y="692"/>
                  </a:moveTo>
                  <a:lnTo>
                    <a:pt x="105650" y="119813"/>
                  </a:lnTo>
                  <a:lnTo>
                    <a:pt x="693" y="119813"/>
                  </a:lnTo>
                  <a:lnTo>
                    <a:pt x="693" y="692"/>
                  </a:lnTo>
                  <a:close/>
                  <a:moveTo>
                    <a:pt x="1" y="0"/>
                  </a:moveTo>
                  <a:lnTo>
                    <a:pt x="1" y="367"/>
                  </a:lnTo>
                  <a:lnTo>
                    <a:pt x="1" y="120505"/>
                  </a:lnTo>
                  <a:lnTo>
                    <a:pt x="106342" y="120505"/>
                  </a:lnTo>
                  <a:lnTo>
                    <a:pt x="1063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35"/>
            <p:cNvSpPr/>
            <p:nvPr/>
          </p:nvSpPr>
          <p:spPr>
            <a:xfrm>
              <a:off x="2992975" y="2709450"/>
              <a:ext cx="2434725" cy="2758275"/>
            </a:xfrm>
            <a:custGeom>
              <a:avLst/>
              <a:gdLst/>
              <a:ahLst/>
              <a:cxnLst/>
              <a:rect l="l" t="t" r="r" b="b"/>
              <a:pathLst>
                <a:path w="97389" h="110331" extrusionOk="0">
                  <a:moveTo>
                    <a:pt x="96697" y="692"/>
                  </a:moveTo>
                  <a:lnTo>
                    <a:pt x="96697" y="109639"/>
                  </a:lnTo>
                  <a:lnTo>
                    <a:pt x="693" y="109639"/>
                  </a:lnTo>
                  <a:lnTo>
                    <a:pt x="693" y="692"/>
                  </a:lnTo>
                  <a:close/>
                  <a:moveTo>
                    <a:pt x="1" y="1"/>
                  </a:moveTo>
                  <a:lnTo>
                    <a:pt x="1" y="326"/>
                  </a:lnTo>
                  <a:lnTo>
                    <a:pt x="1" y="110331"/>
                  </a:lnTo>
                  <a:lnTo>
                    <a:pt x="97389" y="110331"/>
                  </a:lnTo>
                  <a:lnTo>
                    <a:pt x="9738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35"/>
            <p:cNvSpPr/>
            <p:nvPr/>
          </p:nvSpPr>
          <p:spPr>
            <a:xfrm>
              <a:off x="5418525" y="2464250"/>
              <a:ext cx="224875" cy="2994325"/>
            </a:xfrm>
            <a:custGeom>
              <a:avLst/>
              <a:gdLst/>
              <a:ahLst/>
              <a:cxnLst/>
              <a:rect l="l" t="t" r="r" b="b"/>
              <a:pathLst>
                <a:path w="8995" h="119773" extrusionOk="0">
                  <a:moveTo>
                    <a:pt x="8995" y="1"/>
                  </a:moveTo>
                  <a:lnTo>
                    <a:pt x="1" y="10134"/>
                  </a:lnTo>
                  <a:lnTo>
                    <a:pt x="1" y="119772"/>
                  </a:lnTo>
                  <a:lnTo>
                    <a:pt x="8995" y="119772"/>
                  </a:lnTo>
                  <a:lnTo>
                    <a:pt x="89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35"/>
            <p:cNvSpPr/>
            <p:nvPr/>
          </p:nvSpPr>
          <p:spPr>
            <a:xfrm>
              <a:off x="5533500" y="4907100"/>
              <a:ext cx="109900" cy="551475"/>
            </a:xfrm>
            <a:custGeom>
              <a:avLst/>
              <a:gdLst/>
              <a:ahLst/>
              <a:cxnLst/>
              <a:rect l="l" t="t" r="r" b="b"/>
              <a:pathLst>
                <a:path w="4396" h="22059" extrusionOk="0">
                  <a:moveTo>
                    <a:pt x="0" y="1"/>
                  </a:moveTo>
                  <a:lnTo>
                    <a:pt x="0" y="22058"/>
                  </a:lnTo>
                  <a:lnTo>
                    <a:pt x="4396" y="22058"/>
                  </a:lnTo>
                  <a:lnTo>
                    <a:pt x="439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35"/>
            <p:cNvSpPr/>
            <p:nvPr/>
          </p:nvSpPr>
          <p:spPr>
            <a:xfrm>
              <a:off x="5525350" y="4898950"/>
              <a:ext cx="126200" cy="568775"/>
            </a:xfrm>
            <a:custGeom>
              <a:avLst/>
              <a:gdLst/>
              <a:ahLst/>
              <a:cxnLst/>
              <a:rect l="l" t="t" r="r" b="b"/>
              <a:pathLst>
                <a:path w="5048" h="22751" extrusionOk="0">
                  <a:moveTo>
                    <a:pt x="4355" y="652"/>
                  </a:moveTo>
                  <a:lnTo>
                    <a:pt x="4355" y="22059"/>
                  </a:lnTo>
                  <a:lnTo>
                    <a:pt x="693" y="22059"/>
                  </a:lnTo>
                  <a:lnTo>
                    <a:pt x="693" y="652"/>
                  </a:lnTo>
                  <a:close/>
                  <a:moveTo>
                    <a:pt x="326" y="1"/>
                  </a:moveTo>
                  <a:cubicBezTo>
                    <a:pt x="245" y="1"/>
                    <a:pt x="164" y="1"/>
                    <a:pt x="123" y="82"/>
                  </a:cubicBezTo>
                  <a:cubicBezTo>
                    <a:pt x="41" y="164"/>
                    <a:pt x="1" y="245"/>
                    <a:pt x="1" y="327"/>
                  </a:cubicBezTo>
                  <a:lnTo>
                    <a:pt x="1" y="22384"/>
                  </a:lnTo>
                  <a:cubicBezTo>
                    <a:pt x="1" y="22466"/>
                    <a:pt x="41" y="22588"/>
                    <a:pt x="123" y="22629"/>
                  </a:cubicBezTo>
                  <a:cubicBezTo>
                    <a:pt x="164" y="22710"/>
                    <a:pt x="245" y="22751"/>
                    <a:pt x="326" y="22751"/>
                  </a:cubicBezTo>
                  <a:lnTo>
                    <a:pt x="4722" y="22751"/>
                  </a:lnTo>
                  <a:cubicBezTo>
                    <a:pt x="4803" y="22751"/>
                    <a:pt x="4884" y="22710"/>
                    <a:pt x="4966" y="22629"/>
                  </a:cubicBezTo>
                  <a:cubicBezTo>
                    <a:pt x="5007" y="22547"/>
                    <a:pt x="5047" y="22466"/>
                    <a:pt x="5047" y="22384"/>
                  </a:cubicBezTo>
                  <a:lnTo>
                    <a:pt x="5047" y="327"/>
                  </a:lnTo>
                  <a:cubicBezTo>
                    <a:pt x="5047" y="245"/>
                    <a:pt x="5007" y="164"/>
                    <a:pt x="4966" y="82"/>
                  </a:cubicBezTo>
                  <a:cubicBezTo>
                    <a:pt x="4884" y="1"/>
                    <a:pt x="4803" y="1"/>
                    <a:pt x="47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35"/>
            <p:cNvSpPr/>
            <p:nvPr/>
          </p:nvSpPr>
          <p:spPr>
            <a:xfrm>
              <a:off x="5643375" y="4524550"/>
              <a:ext cx="474150" cy="934025"/>
            </a:xfrm>
            <a:custGeom>
              <a:avLst/>
              <a:gdLst/>
              <a:ahLst/>
              <a:cxnLst/>
              <a:rect l="l" t="t" r="r" b="b"/>
              <a:pathLst>
                <a:path w="18966" h="37361" extrusionOk="0">
                  <a:moveTo>
                    <a:pt x="18965" y="0"/>
                  </a:moveTo>
                  <a:lnTo>
                    <a:pt x="1" y="15303"/>
                  </a:lnTo>
                  <a:lnTo>
                    <a:pt x="1" y="37360"/>
                  </a:lnTo>
                  <a:lnTo>
                    <a:pt x="18965" y="37360"/>
                  </a:lnTo>
                  <a:lnTo>
                    <a:pt x="189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35"/>
            <p:cNvSpPr/>
            <p:nvPr/>
          </p:nvSpPr>
          <p:spPr>
            <a:xfrm>
              <a:off x="5634225" y="4516325"/>
              <a:ext cx="491450" cy="951400"/>
            </a:xfrm>
            <a:custGeom>
              <a:avLst/>
              <a:gdLst/>
              <a:ahLst/>
              <a:cxnLst/>
              <a:rect l="l" t="t" r="r" b="b"/>
              <a:pathLst>
                <a:path w="19658" h="38056" extrusionOk="0">
                  <a:moveTo>
                    <a:pt x="19006" y="1062"/>
                  </a:moveTo>
                  <a:lnTo>
                    <a:pt x="19006" y="37364"/>
                  </a:lnTo>
                  <a:lnTo>
                    <a:pt x="692" y="37364"/>
                  </a:lnTo>
                  <a:lnTo>
                    <a:pt x="692" y="15794"/>
                  </a:lnTo>
                  <a:lnTo>
                    <a:pt x="19006" y="1062"/>
                  </a:lnTo>
                  <a:close/>
                  <a:moveTo>
                    <a:pt x="19343" y="0"/>
                  </a:moveTo>
                  <a:cubicBezTo>
                    <a:pt x="19260" y="0"/>
                    <a:pt x="19178" y="35"/>
                    <a:pt x="19128" y="85"/>
                  </a:cubicBezTo>
                  <a:lnTo>
                    <a:pt x="163" y="15347"/>
                  </a:lnTo>
                  <a:cubicBezTo>
                    <a:pt x="82" y="15428"/>
                    <a:pt x="0" y="15509"/>
                    <a:pt x="0" y="15632"/>
                  </a:cubicBezTo>
                  <a:lnTo>
                    <a:pt x="0" y="37689"/>
                  </a:lnTo>
                  <a:cubicBezTo>
                    <a:pt x="0" y="37771"/>
                    <a:pt x="41" y="37893"/>
                    <a:pt x="122" y="37934"/>
                  </a:cubicBezTo>
                  <a:cubicBezTo>
                    <a:pt x="163" y="38015"/>
                    <a:pt x="285" y="38056"/>
                    <a:pt x="367" y="38056"/>
                  </a:cubicBezTo>
                  <a:lnTo>
                    <a:pt x="19331" y="38056"/>
                  </a:lnTo>
                  <a:cubicBezTo>
                    <a:pt x="19413" y="38056"/>
                    <a:pt x="19494" y="38015"/>
                    <a:pt x="19576" y="37934"/>
                  </a:cubicBezTo>
                  <a:cubicBezTo>
                    <a:pt x="19616" y="37852"/>
                    <a:pt x="19657" y="37771"/>
                    <a:pt x="19657" y="37689"/>
                  </a:cubicBezTo>
                  <a:lnTo>
                    <a:pt x="19657" y="329"/>
                  </a:lnTo>
                  <a:cubicBezTo>
                    <a:pt x="19657" y="207"/>
                    <a:pt x="19576" y="85"/>
                    <a:pt x="19494" y="45"/>
                  </a:cubicBezTo>
                  <a:cubicBezTo>
                    <a:pt x="19448" y="13"/>
                    <a:pt x="19395" y="0"/>
                    <a:pt x="193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35"/>
            <p:cNvSpPr/>
            <p:nvPr/>
          </p:nvSpPr>
          <p:spPr>
            <a:xfrm>
              <a:off x="1820900" y="4907100"/>
              <a:ext cx="109900" cy="551475"/>
            </a:xfrm>
            <a:custGeom>
              <a:avLst/>
              <a:gdLst/>
              <a:ahLst/>
              <a:cxnLst/>
              <a:rect l="l" t="t" r="r" b="b"/>
              <a:pathLst>
                <a:path w="4396" h="22059" extrusionOk="0">
                  <a:moveTo>
                    <a:pt x="1" y="1"/>
                  </a:moveTo>
                  <a:lnTo>
                    <a:pt x="1" y="22058"/>
                  </a:lnTo>
                  <a:lnTo>
                    <a:pt x="4396" y="22058"/>
                  </a:lnTo>
                  <a:lnTo>
                    <a:pt x="439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35"/>
            <p:cNvSpPr/>
            <p:nvPr/>
          </p:nvSpPr>
          <p:spPr>
            <a:xfrm>
              <a:off x="1812775" y="4898950"/>
              <a:ext cx="126175" cy="568775"/>
            </a:xfrm>
            <a:custGeom>
              <a:avLst/>
              <a:gdLst/>
              <a:ahLst/>
              <a:cxnLst/>
              <a:rect l="l" t="t" r="r" b="b"/>
              <a:pathLst>
                <a:path w="5047" h="22751" extrusionOk="0">
                  <a:moveTo>
                    <a:pt x="4355" y="652"/>
                  </a:moveTo>
                  <a:lnTo>
                    <a:pt x="4355" y="22059"/>
                  </a:lnTo>
                  <a:lnTo>
                    <a:pt x="692" y="22059"/>
                  </a:lnTo>
                  <a:lnTo>
                    <a:pt x="692" y="652"/>
                  </a:lnTo>
                  <a:close/>
                  <a:moveTo>
                    <a:pt x="326" y="1"/>
                  </a:moveTo>
                  <a:cubicBezTo>
                    <a:pt x="244" y="1"/>
                    <a:pt x="163" y="1"/>
                    <a:pt x="82" y="82"/>
                  </a:cubicBezTo>
                  <a:cubicBezTo>
                    <a:pt x="41" y="164"/>
                    <a:pt x="0" y="245"/>
                    <a:pt x="0" y="327"/>
                  </a:cubicBezTo>
                  <a:lnTo>
                    <a:pt x="0" y="22384"/>
                  </a:lnTo>
                  <a:cubicBezTo>
                    <a:pt x="0" y="22466"/>
                    <a:pt x="41" y="22588"/>
                    <a:pt x="82" y="22629"/>
                  </a:cubicBezTo>
                  <a:cubicBezTo>
                    <a:pt x="163" y="22710"/>
                    <a:pt x="244" y="22751"/>
                    <a:pt x="326" y="22751"/>
                  </a:cubicBezTo>
                  <a:lnTo>
                    <a:pt x="4721" y="22751"/>
                  </a:lnTo>
                  <a:cubicBezTo>
                    <a:pt x="4802" y="22751"/>
                    <a:pt x="4884" y="22710"/>
                    <a:pt x="4924" y="22629"/>
                  </a:cubicBezTo>
                  <a:cubicBezTo>
                    <a:pt x="5006" y="22547"/>
                    <a:pt x="5047" y="22466"/>
                    <a:pt x="5047" y="22384"/>
                  </a:cubicBezTo>
                  <a:lnTo>
                    <a:pt x="5047" y="327"/>
                  </a:lnTo>
                  <a:cubicBezTo>
                    <a:pt x="5047" y="245"/>
                    <a:pt x="5006" y="164"/>
                    <a:pt x="4924" y="82"/>
                  </a:cubicBezTo>
                  <a:cubicBezTo>
                    <a:pt x="4884" y="1"/>
                    <a:pt x="4802" y="1"/>
                    <a:pt x="47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35"/>
            <p:cNvSpPr/>
            <p:nvPr/>
          </p:nvSpPr>
          <p:spPr>
            <a:xfrm>
              <a:off x="1930800" y="4524550"/>
              <a:ext cx="474125" cy="934025"/>
            </a:xfrm>
            <a:custGeom>
              <a:avLst/>
              <a:gdLst/>
              <a:ahLst/>
              <a:cxnLst/>
              <a:rect l="l" t="t" r="r" b="b"/>
              <a:pathLst>
                <a:path w="18965" h="37361" extrusionOk="0">
                  <a:moveTo>
                    <a:pt x="18965" y="0"/>
                  </a:moveTo>
                  <a:lnTo>
                    <a:pt x="0" y="15303"/>
                  </a:lnTo>
                  <a:lnTo>
                    <a:pt x="0" y="37360"/>
                  </a:lnTo>
                  <a:lnTo>
                    <a:pt x="18965" y="37360"/>
                  </a:lnTo>
                  <a:lnTo>
                    <a:pt x="189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35"/>
            <p:cNvSpPr/>
            <p:nvPr/>
          </p:nvSpPr>
          <p:spPr>
            <a:xfrm>
              <a:off x="1921625" y="4516325"/>
              <a:ext cx="491450" cy="951400"/>
            </a:xfrm>
            <a:custGeom>
              <a:avLst/>
              <a:gdLst/>
              <a:ahLst/>
              <a:cxnLst/>
              <a:rect l="l" t="t" r="r" b="b"/>
              <a:pathLst>
                <a:path w="19658" h="38056" extrusionOk="0">
                  <a:moveTo>
                    <a:pt x="18966" y="1062"/>
                  </a:moveTo>
                  <a:lnTo>
                    <a:pt x="18966" y="37364"/>
                  </a:lnTo>
                  <a:lnTo>
                    <a:pt x="693" y="37364"/>
                  </a:lnTo>
                  <a:lnTo>
                    <a:pt x="693" y="15794"/>
                  </a:lnTo>
                  <a:lnTo>
                    <a:pt x="18966" y="1062"/>
                  </a:lnTo>
                  <a:close/>
                  <a:moveTo>
                    <a:pt x="19314" y="0"/>
                  </a:moveTo>
                  <a:cubicBezTo>
                    <a:pt x="19239" y="0"/>
                    <a:pt x="19163" y="35"/>
                    <a:pt x="19088" y="85"/>
                  </a:cubicBezTo>
                  <a:lnTo>
                    <a:pt x="123" y="15347"/>
                  </a:lnTo>
                  <a:cubicBezTo>
                    <a:pt x="41" y="15428"/>
                    <a:pt x="1" y="15509"/>
                    <a:pt x="1" y="15632"/>
                  </a:cubicBezTo>
                  <a:lnTo>
                    <a:pt x="1" y="37689"/>
                  </a:lnTo>
                  <a:cubicBezTo>
                    <a:pt x="1" y="37771"/>
                    <a:pt x="41" y="37893"/>
                    <a:pt x="123" y="37934"/>
                  </a:cubicBezTo>
                  <a:cubicBezTo>
                    <a:pt x="164" y="38015"/>
                    <a:pt x="245" y="38056"/>
                    <a:pt x="367" y="38056"/>
                  </a:cubicBezTo>
                  <a:lnTo>
                    <a:pt x="19332" y="38056"/>
                  </a:lnTo>
                  <a:cubicBezTo>
                    <a:pt x="19413" y="38056"/>
                    <a:pt x="19495" y="38015"/>
                    <a:pt x="19576" y="37934"/>
                  </a:cubicBezTo>
                  <a:cubicBezTo>
                    <a:pt x="19617" y="37852"/>
                    <a:pt x="19657" y="37771"/>
                    <a:pt x="19657" y="37689"/>
                  </a:cubicBezTo>
                  <a:lnTo>
                    <a:pt x="19657" y="329"/>
                  </a:lnTo>
                  <a:cubicBezTo>
                    <a:pt x="19657" y="207"/>
                    <a:pt x="19576" y="85"/>
                    <a:pt x="19454" y="45"/>
                  </a:cubicBezTo>
                  <a:cubicBezTo>
                    <a:pt x="19407" y="13"/>
                    <a:pt x="19361" y="0"/>
                    <a:pt x="193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35"/>
            <p:cNvSpPr/>
            <p:nvPr/>
          </p:nvSpPr>
          <p:spPr>
            <a:xfrm>
              <a:off x="1398675" y="4437050"/>
              <a:ext cx="5067825" cy="567750"/>
            </a:xfrm>
            <a:custGeom>
              <a:avLst/>
              <a:gdLst/>
              <a:ahLst/>
              <a:cxnLst/>
              <a:rect l="l" t="t" r="r" b="b"/>
              <a:pathLst>
                <a:path w="202713" h="22710" extrusionOk="0">
                  <a:moveTo>
                    <a:pt x="202713" y="0"/>
                  </a:moveTo>
                  <a:lnTo>
                    <a:pt x="0" y="21285"/>
                  </a:lnTo>
                  <a:lnTo>
                    <a:pt x="82" y="22709"/>
                  </a:lnTo>
                  <a:lnTo>
                    <a:pt x="175039" y="22709"/>
                  </a:lnTo>
                  <a:lnTo>
                    <a:pt x="202713" y="1425"/>
                  </a:lnTo>
                  <a:lnTo>
                    <a:pt x="2027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35"/>
            <p:cNvSpPr/>
            <p:nvPr/>
          </p:nvSpPr>
          <p:spPr>
            <a:xfrm>
              <a:off x="1390525" y="4428500"/>
              <a:ext cx="5084125" cy="584450"/>
            </a:xfrm>
            <a:custGeom>
              <a:avLst/>
              <a:gdLst/>
              <a:ahLst/>
              <a:cxnLst/>
              <a:rect l="l" t="t" r="r" b="b"/>
              <a:pathLst>
                <a:path w="203365" h="23378" extrusionOk="0">
                  <a:moveTo>
                    <a:pt x="202713" y="709"/>
                  </a:moveTo>
                  <a:lnTo>
                    <a:pt x="202713" y="1604"/>
                  </a:lnTo>
                  <a:lnTo>
                    <a:pt x="175214" y="22726"/>
                  </a:lnTo>
                  <a:lnTo>
                    <a:pt x="733" y="22726"/>
                  </a:lnTo>
                  <a:lnTo>
                    <a:pt x="693" y="21912"/>
                  </a:lnTo>
                  <a:lnTo>
                    <a:pt x="202713" y="709"/>
                  </a:lnTo>
                  <a:close/>
                  <a:moveTo>
                    <a:pt x="203071" y="1"/>
                  </a:moveTo>
                  <a:cubicBezTo>
                    <a:pt x="203044" y="1"/>
                    <a:pt x="203020" y="6"/>
                    <a:pt x="202998" y="17"/>
                  </a:cubicBezTo>
                  <a:lnTo>
                    <a:pt x="286" y="21261"/>
                  </a:lnTo>
                  <a:cubicBezTo>
                    <a:pt x="123" y="21302"/>
                    <a:pt x="1" y="21464"/>
                    <a:pt x="1" y="21627"/>
                  </a:cubicBezTo>
                  <a:lnTo>
                    <a:pt x="82" y="23051"/>
                  </a:lnTo>
                  <a:cubicBezTo>
                    <a:pt x="82" y="23255"/>
                    <a:pt x="204" y="23377"/>
                    <a:pt x="408" y="23377"/>
                  </a:cubicBezTo>
                  <a:lnTo>
                    <a:pt x="175365" y="23377"/>
                  </a:lnTo>
                  <a:cubicBezTo>
                    <a:pt x="175446" y="23377"/>
                    <a:pt x="175527" y="23377"/>
                    <a:pt x="175568" y="23296"/>
                  </a:cubicBezTo>
                  <a:lnTo>
                    <a:pt x="203242" y="2052"/>
                  </a:lnTo>
                  <a:cubicBezTo>
                    <a:pt x="203323" y="1970"/>
                    <a:pt x="203364" y="1889"/>
                    <a:pt x="203364" y="1767"/>
                  </a:cubicBezTo>
                  <a:lnTo>
                    <a:pt x="203364" y="342"/>
                  </a:lnTo>
                  <a:cubicBezTo>
                    <a:pt x="203364" y="220"/>
                    <a:pt x="203323" y="139"/>
                    <a:pt x="203283" y="98"/>
                  </a:cubicBezTo>
                  <a:cubicBezTo>
                    <a:pt x="203223" y="39"/>
                    <a:pt x="203142" y="1"/>
                    <a:pt x="2030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35"/>
            <p:cNvSpPr/>
            <p:nvPr/>
          </p:nvSpPr>
          <p:spPr>
            <a:xfrm>
              <a:off x="1400700" y="4437050"/>
              <a:ext cx="5065800" cy="531125"/>
            </a:xfrm>
            <a:custGeom>
              <a:avLst/>
              <a:gdLst/>
              <a:ahLst/>
              <a:cxnLst/>
              <a:rect l="l" t="t" r="r" b="b"/>
              <a:pathLst>
                <a:path w="202632" h="21245" extrusionOk="0">
                  <a:moveTo>
                    <a:pt x="44157" y="0"/>
                  </a:moveTo>
                  <a:lnTo>
                    <a:pt x="1" y="21244"/>
                  </a:lnTo>
                  <a:lnTo>
                    <a:pt x="174958" y="21244"/>
                  </a:lnTo>
                  <a:lnTo>
                    <a:pt x="2026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35"/>
            <p:cNvSpPr/>
            <p:nvPr/>
          </p:nvSpPr>
          <p:spPr>
            <a:xfrm>
              <a:off x="1391550" y="4427900"/>
              <a:ext cx="5084100" cy="549425"/>
            </a:xfrm>
            <a:custGeom>
              <a:avLst/>
              <a:gdLst/>
              <a:ahLst/>
              <a:cxnLst/>
              <a:rect l="l" t="t" r="r" b="b"/>
              <a:pathLst>
                <a:path w="203364" h="21977" extrusionOk="0">
                  <a:moveTo>
                    <a:pt x="201980" y="692"/>
                  </a:moveTo>
                  <a:lnTo>
                    <a:pt x="175226" y="21285"/>
                  </a:lnTo>
                  <a:lnTo>
                    <a:pt x="1832" y="21285"/>
                  </a:lnTo>
                  <a:lnTo>
                    <a:pt x="44564" y="692"/>
                  </a:lnTo>
                  <a:close/>
                  <a:moveTo>
                    <a:pt x="44523" y="0"/>
                  </a:moveTo>
                  <a:lnTo>
                    <a:pt x="44360" y="41"/>
                  </a:lnTo>
                  <a:lnTo>
                    <a:pt x="204" y="21326"/>
                  </a:lnTo>
                  <a:cubicBezTo>
                    <a:pt x="82" y="21407"/>
                    <a:pt x="1" y="21570"/>
                    <a:pt x="41" y="21692"/>
                  </a:cubicBezTo>
                  <a:cubicBezTo>
                    <a:pt x="82" y="21855"/>
                    <a:pt x="204" y="21977"/>
                    <a:pt x="367" y="21977"/>
                  </a:cubicBezTo>
                  <a:lnTo>
                    <a:pt x="175324" y="21977"/>
                  </a:lnTo>
                  <a:cubicBezTo>
                    <a:pt x="175405" y="21977"/>
                    <a:pt x="175486" y="21936"/>
                    <a:pt x="175527" y="21895"/>
                  </a:cubicBezTo>
                  <a:lnTo>
                    <a:pt x="203201" y="611"/>
                  </a:lnTo>
                  <a:cubicBezTo>
                    <a:pt x="203323" y="529"/>
                    <a:pt x="203364" y="407"/>
                    <a:pt x="203323" y="244"/>
                  </a:cubicBezTo>
                  <a:cubicBezTo>
                    <a:pt x="203282" y="122"/>
                    <a:pt x="203160" y="0"/>
                    <a:pt x="2029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35"/>
            <p:cNvSpPr/>
            <p:nvPr/>
          </p:nvSpPr>
          <p:spPr>
            <a:xfrm>
              <a:off x="5056325" y="4664950"/>
              <a:ext cx="755975" cy="213700"/>
            </a:xfrm>
            <a:custGeom>
              <a:avLst/>
              <a:gdLst/>
              <a:ahLst/>
              <a:cxnLst/>
              <a:rect l="l" t="t" r="r" b="b"/>
              <a:pathLst>
                <a:path w="30239" h="8548" extrusionOk="0">
                  <a:moveTo>
                    <a:pt x="10704" y="1"/>
                  </a:moveTo>
                  <a:lnTo>
                    <a:pt x="0" y="8547"/>
                  </a:lnTo>
                  <a:lnTo>
                    <a:pt x="18558" y="8547"/>
                  </a:lnTo>
                  <a:lnTo>
                    <a:pt x="30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35"/>
            <p:cNvSpPr/>
            <p:nvPr/>
          </p:nvSpPr>
          <p:spPr>
            <a:xfrm>
              <a:off x="5047175" y="4656825"/>
              <a:ext cx="774275" cy="230975"/>
            </a:xfrm>
            <a:custGeom>
              <a:avLst/>
              <a:gdLst/>
              <a:ahLst/>
              <a:cxnLst/>
              <a:rect l="l" t="t" r="r" b="b"/>
              <a:pathLst>
                <a:path w="30971" h="9239" extrusionOk="0">
                  <a:moveTo>
                    <a:pt x="29546" y="651"/>
                  </a:moveTo>
                  <a:lnTo>
                    <a:pt x="18831" y="8546"/>
                  </a:lnTo>
                  <a:lnTo>
                    <a:pt x="1343" y="8546"/>
                  </a:lnTo>
                  <a:lnTo>
                    <a:pt x="11192" y="651"/>
                  </a:lnTo>
                  <a:close/>
                  <a:moveTo>
                    <a:pt x="11070" y="0"/>
                  </a:moveTo>
                  <a:cubicBezTo>
                    <a:pt x="10988" y="0"/>
                    <a:pt x="10907" y="0"/>
                    <a:pt x="10866" y="41"/>
                  </a:cubicBezTo>
                  <a:lnTo>
                    <a:pt x="163" y="8628"/>
                  </a:lnTo>
                  <a:cubicBezTo>
                    <a:pt x="41" y="8709"/>
                    <a:pt x="0" y="8872"/>
                    <a:pt x="82" y="8994"/>
                  </a:cubicBezTo>
                  <a:cubicBezTo>
                    <a:pt x="122" y="9116"/>
                    <a:pt x="244" y="9238"/>
                    <a:pt x="366" y="9238"/>
                  </a:cubicBezTo>
                  <a:lnTo>
                    <a:pt x="18924" y="9238"/>
                  </a:lnTo>
                  <a:cubicBezTo>
                    <a:pt x="18965" y="9238"/>
                    <a:pt x="19046" y="9198"/>
                    <a:pt x="19128" y="9157"/>
                  </a:cubicBezTo>
                  <a:lnTo>
                    <a:pt x="30808" y="611"/>
                  </a:lnTo>
                  <a:cubicBezTo>
                    <a:pt x="30889" y="529"/>
                    <a:pt x="30971" y="366"/>
                    <a:pt x="30889" y="204"/>
                  </a:cubicBezTo>
                  <a:cubicBezTo>
                    <a:pt x="30849" y="81"/>
                    <a:pt x="30726" y="0"/>
                    <a:pt x="306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35"/>
            <p:cNvSpPr/>
            <p:nvPr/>
          </p:nvSpPr>
          <p:spPr>
            <a:xfrm>
              <a:off x="5774625" y="4437050"/>
              <a:ext cx="691875" cy="567750"/>
            </a:xfrm>
            <a:custGeom>
              <a:avLst/>
              <a:gdLst/>
              <a:ahLst/>
              <a:cxnLst/>
              <a:rect l="l" t="t" r="r" b="b"/>
              <a:pathLst>
                <a:path w="27675" h="22710" extrusionOk="0">
                  <a:moveTo>
                    <a:pt x="27675" y="0"/>
                  </a:moveTo>
                  <a:lnTo>
                    <a:pt x="1" y="21244"/>
                  </a:lnTo>
                  <a:lnTo>
                    <a:pt x="1" y="22709"/>
                  </a:lnTo>
                  <a:lnTo>
                    <a:pt x="27675" y="1425"/>
                  </a:lnTo>
                  <a:lnTo>
                    <a:pt x="276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35"/>
            <p:cNvSpPr/>
            <p:nvPr/>
          </p:nvSpPr>
          <p:spPr>
            <a:xfrm>
              <a:off x="5766475" y="4428250"/>
              <a:ext cx="708175" cy="584775"/>
            </a:xfrm>
            <a:custGeom>
              <a:avLst/>
              <a:gdLst/>
              <a:ahLst/>
              <a:cxnLst/>
              <a:rect l="l" t="t" r="r" b="b"/>
              <a:pathLst>
                <a:path w="28327" h="23391" extrusionOk="0">
                  <a:moveTo>
                    <a:pt x="27675" y="1044"/>
                  </a:moveTo>
                  <a:lnTo>
                    <a:pt x="27675" y="1614"/>
                  </a:lnTo>
                  <a:lnTo>
                    <a:pt x="652" y="22370"/>
                  </a:lnTo>
                  <a:lnTo>
                    <a:pt x="652" y="22370"/>
                  </a:lnTo>
                  <a:lnTo>
                    <a:pt x="652" y="21800"/>
                  </a:lnTo>
                  <a:lnTo>
                    <a:pt x="27675" y="1044"/>
                  </a:lnTo>
                  <a:close/>
                  <a:moveTo>
                    <a:pt x="27999" y="0"/>
                  </a:moveTo>
                  <a:cubicBezTo>
                    <a:pt x="27920" y="0"/>
                    <a:pt x="27845" y="20"/>
                    <a:pt x="27797" y="68"/>
                  </a:cubicBezTo>
                  <a:lnTo>
                    <a:pt x="123" y="21352"/>
                  </a:lnTo>
                  <a:cubicBezTo>
                    <a:pt x="42" y="21393"/>
                    <a:pt x="1" y="21515"/>
                    <a:pt x="1" y="21596"/>
                  </a:cubicBezTo>
                  <a:lnTo>
                    <a:pt x="1" y="23061"/>
                  </a:lnTo>
                  <a:cubicBezTo>
                    <a:pt x="1" y="23184"/>
                    <a:pt x="82" y="23306"/>
                    <a:pt x="164" y="23346"/>
                  </a:cubicBezTo>
                  <a:cubicBezTo>
                    <a:pt x="210" y="23377"/>
                    <a:pt x="263" y="23391"/>
                    <a:pt x="315" y="23391"/>
                  </a:cubicBezTo>
                  <a:cubicBezTo>
                    <a:pt x="398" y="23391"/>
                    <a:pt x="480" y="23356"/>
                    <a:pt x="530" y="23306"/>
                  </a:cubicBezTo>
                  <a:lnTo>
                    <a:pt x="28204" y="2062"/>
                  </a:lnTo>
                  <a:cubicBezTo>
                    <a:pt x="28285" y="1980"/>
                    <a:pt x="28326" y="1899"/>
                    <a:pt x="28326" y="1777"/>
                  </a:cubicBezTo>
                  <a:lnTo>
                    <a:pt x="28326" y="352"/>
                  </a:lnTo>
                  <a:cubicBezTo>
                    <a:pt x="28326" y="230"/>
                    <a:pt x="28245" y="108"/>
                    <a:pt x="28163" y="27"/>
                  </a:cubicBezTo>
                  <a:cubicBezTo>
                    <a:pt x="28113" y="10"/>
                    <a:pt x="28055" y="0"/>
                    <a:pt x="279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35"/>
            <p:cNvSpPr/>
            <p:nvPr/>
          </p:nvSpPr>
          <p:spPr>
            <a:xfrm>
              <a:off x="5189600" y="4452300"/>
              <a:ext cx="914700" cy="283675"/>
            </a:xfrm>
            <a:custGeom>
              <a:avLst/>
              <a:gdLst/>
              <a:ahLst/>
              <a:cxnLst/>
              <a:rect l="l" t="t" r="r" b="b"/>
              <a:pathLst>
                <a:path w="36588" h="11347" extrusionOk="0">
                  <a:moveTo>
                    <a:pt x="33128" y="1"/>
                  </a:moveTo>
                  <a:cubicBezTo>
                    <a:pt x="32599" y="1"/>
                    <a:pt x="32274" y="42"/>
                    <a:pt x="32233" y="42"/>
                  </a:cubicBezTo>
                  <a:lnTo>
                    <a:pt x="367" y="42"/>
                  </a:lnTo>
                  <a:cubicBezTo>
                    <a:pt x="164" y="42"/>
                    <a:pt x="1" y="204"/>
                    <a:pt x="1" y="367"/>
                  </a:cubicBezTo>
                  <a:cubicBezTo>
                    <a:pt x="1" y="571"/>
                    <a:pt x="164" y="733"/>
                    <a:pt x="367" y="733"/>
                  </a:cubicBezTo>
                  <a:lnTo>
                    <a:pt x="32274" y="733"/>
                  </a:lnTo>
                  <a:lnTo>
                    <a:pt x="32314" y="693"/>
                  </a:lnTo>
                  <a:lnTo>
                    <a:pt x="33128" y="693"/>
                  </a:lnTo>
                  <a:cubicBezTo>
                    <a:pt x="33698" y="693"/>
                    <a:pt x="34430" y="733"/>
                    <a:pt x="35000" y="896"/>
                  </a:cubicBezTo>
                  <a:cubicBezTo>
                    <a:pt x="35285" y="1018"/>
                    <a:pt x="35529" y="1140"/>
                    <a:pt x="35692" y="1263"/>
                  </a:cubicBezTo>
                  <a:cubicBezTo>
                    <a:pt x="35814" y="1385"/>
                    <a:pt x="35896" y="1547"/>
                    <a:pt x="35896" y="1751"/>
                  </a:cubicBezTo>
                  <a:cubicBezTo>
                    <a:pt x="35896" y="1873"/>
                    <a:pt x="35855" y="1995"/>
                    <a:pt x="35814" y="2158"/>
                  </a:cubicBezTo>
                  <a:cubicBezTo>
                    <a:pt x="35611" y="2687"/>
                    <a:pt x="35285" y="3053"/>
                    <a:pt x="34675" y="3379"/>
                  </a:cubicBezTo>
                  <a:cubicBezTo>
                    <a:pt x="33739" y="3867"/>
                    <a:pt x="32274" y="4193"/>
                    <a:pt x="30198" y="4356"/>
                  </a:cubicBezTo>
                  <a:cubicBezTo>
                    <a:pt x="28082" y="4559"/>
                    <a:pt x="25355" y="4640"/>
                    <a:pt x="21936" y="4762"/>
                  </a:cubicBezTo>
                  <a:cubicBezTo>
                    <a:pt x="17256" y="4925"/>
                    <a:pt x="14326" y="6431"/>
                    <a:pt x="12535" y="7896"/>
                  </a:cubicBezTo>
                  <a:cubicBezTo>
                    <a:pt x="10745" y="9402"/>
                    <a:pt x="10094" y="10867"/>
                    <a:pt x="10094" y="10867"/>
                  </a:cubicBezTo>
                  <a:cubicBezTo>
                    <a:pt x="10012" y="11071"/>
                    <a:pt x="10094" y="11274"/>
                    <a:pt x="10256" y="11315"/>
                  </a:cubicBezTo>
                  <a:cubicBezTo>
                    <a:pt x="10311" y="11337"/>
                    <a:pt x="10365" y="11347"/>
                    <a:pt x="10417" y="11347"/>
                  </a:cubicBezTo>
                  <a:cubicBezTo>
                    <a:pt x="10557" y="11347"/>
                    <a:pt x="10674" y="11271"/>
                    <a:pt x="10704" y="11152"/>
                  </a:cubicBezTo>
                  <a:cubicBezTo>
                    <a:pt x="10785" y="11030"/>
                    <a:pt x="11396" y="9646"/>
                    <a:pt x="13105" y="8303"/>
                  </a:cubicBezTo>
                  <a:cubicBezTo>
                    <a:pt x="14814" y="6960"/>
                    <a:pt x="17582" y="5576"/>
                    <a:pt x="21936" y="5454"/>
                  </a:cubicBezTo>
                  <a:cubicBezTo>
                    <a:pt x="26535" y="5292"/>
                    <a:pt x="29872" y="5169"/>
                    <a:pt x="32192" y="4803"/>
                  </a:cubicBezTo>
                  <a:cubicBezTo>
                    <a:pt x="33372" y="4640"/>
                    <a:pt x="34268" y="4356"/>
                    <a:pt x="35000" y="3989"/>
                  </a:cubicBezTo>
                  <a:cubicBezTo>
                    <a:pt x="35692" y="3623"/>
                    <a:pt x="36180" y="3094"/>
                    <a:pt x="36425" y="2402"/>
                  </a:cubicBezTo>
                  <a:cubicBezTo>
                    <a:pt x="36547" y="2199"/>
                    <a:pt x="36587" y="1954"/>
                    <a:pt x="36587" y="1751"/>
                  </a:cubicBezTo>
                  <a:cubicBezTo>
                    <a:pt x="36587" y="1344"/>
                    <a:pt x="36384" y="1018"/>
                    <a:pt x="36140" y="774"/>
                  </a:cubicBezTo>
                  <a:cubicBezTo>
                    <a:pt x="35773" y="408"/>
                    <a:pt x="35244" y="245"/>
                    <a:pt x="34675" y="123"/>
                  </a:cubicBezTo>
                  <a:cubicBezTo>
                    <a:pt x="34146" y="42"/>
                    <a:pt x="33576" y="1"/>
                    <a:pt x="33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35"/>
            <p:cNvSpPr/>
            <p:nvPr/>
          </p:nvSpPr>
          <p:spPr>
            <a:xfrm>
              <a:off x="5292375" y="4676900"/>
              <a:ext cx="262500" cy="176300"/>
            </a:xfrm>
            <a:custGeom>
              <a:avLst/>
              <a:gdLst/>
              <a:ahLst/>
              <a:cxnLst/>
              <a:rect l="l" t="t" r="r" b="b"/>
              <a:pathLst>
                <a:path w="10500" h="7052" extrusionOk="0">
                  <a:moveTo>
                    <a:pt x="6975" y="1"/>
                  </a:moveTo>
                  <a:cubicBezTo>
                    <a:pt x="5952" y="1"/>
                    <a:pt x="4660" y="133"/>
                    <a:pt x="3581" y="662"/>
                  </a:cubicBezTo>
                  <a:cubicBezTo>
                    <a:pt x="2279" y="1354"/>
                    <a:pt x="1058" y="3714"/>
                    <a:pt x="366" y="5342"/>
                  </a:cubicBezTo>
                  <a:cubicBezTo>
                    <a:pt x="0" y="6156"/>
                    <a:pt x="611" y="7052"/>
                    <a:pt x="1506" y="7052"/>
                  </a:cubicBezTo>
                  <a:lnTo>
                    <a:pt x="5535" y="7052"/>
                  </a:lnTo>
                  <a:cubicBezTo>
                    <a:pt x="5861" y="7052"/>
                    <a:pt x="6227" y="6930"/>
                    <a:pt x="6430" y="6645"/>
                  </a:cubicBezTo>
                  <a:lnTo>
                    <a:pt x="10500" y="2087"/>
                  </a:lnTo>
                  <a:cubicBezTo>
                    <a:pt x="10500" y="2087"/>
                    <a:pt x="10337" y="337"/>
                    <a:pt x="8750" y="133"/>
                  </a:cubicBezTo>
                  <a:cubicBezTo>
                    <a:pt x="8750" y="133"/>
                    <a:pt x="7997" y="1"/>
                    <a:pt x="69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35"/>
            <p:cNvSpPr/>
            <p:nvPr/>
          </p:nvSpPr>
          <p:spPr>
            <a:xfrm>
              <a:off x="5442950" y="4707275"/>
              <a:ext cx="72250" cy="119475"/>
            </a:xfrm>
            <a:custGeom>
              <a:avLst/>
              <a:gdLst/>
              <a:ahLst/>
              <a:cxnLst/>
              <a:rect l="l" t="t" r="r" b="b"/>
              <a:pathLst>
                <a:path w="2890" h="4779" extrusionOk="0">
                  <a:moveTo>
                    <a:pt x="2677" y="1"/>
                  </a:moveTo>
                  <a:cubicBezTo>
                    <a:pt x="2651" y="1"/>
                    <a:pt x="2627" y="6"/>
                    <a:pt x="2605" y="17"/>
                  </a:cubicBezTo>
                  <a:cubicBezTo>
                    <a:pt x="244" y="1360"/>
                    <a:pt x="0" y="3435"/>
                    <a:pt x="0" y="4249"/>
                  </a:cubicBezTo>
                  <a:cubicBezTo>
                    <a:pt x="0" y="4494"/>
                    <a:pt x="0" y="4616"/>
                    <a:pt x="0" y="4616"/>
                  </a:cubicBezTo>
                  <a:cubicBezTo>
                    <a:pt x="41" y="4738"/>
                    <a:pt x="122" y="4778"/>
                    <a:pt x="204" y="4778"/>
                  </a:cubicBezTo>
                  <a:cubicBezTo>
                    <a:pt x="285" y="4738"/>
                    <a:pt x="367" y="4656"/>
                    <a:pt x="367" y="4575"/>
                  </a:cubicBezTo>
                  <a:lnTo>
                    <a:pt x="326" y="4494"/>
                  </a:lnTo>
                  <a:cubicBezTo>
                    <a:pt x="326" y="4453"/>
                    <a:pt x="326" y="4372"/>
                    <a:pt x="326" y="4249"/>
                  </a:cubicBezTo>
                  <a:cubicBezTo>
                    <a:pt x="326" y="3476"/>
                    <a:pt x="570" y="1563"/>
                    <a:pt x="2768" y="302"/>
                  </a:cubicBezTo>
                  <a:cubicBezTo>
                    <a:pt x="2849" y="261"/>
                    <a:pt x="2890" y="180"/>
                    <a:pt x="2849" y="98"/>
                  </a:cubicBezTo>
                  <a:cubicBezTo>
                    <a:pt x="2819" y="39"/>
                    <a:pt x="2746" y="1"/>
                    <a:pt x="26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35"/>
            <p:cNvSpPr/>
            <p:nvPr/>
          </p:nvSpPr>
          <p:spPr>
            <a:xfrm>
              <a:off x="3283975" y="4592725"/>
              <a:ext cx="2022650" cy="316425"/>
            </a:xfrm>
            <a:custGeom>
              <a:avLst/>
              <a:gdLst/>
              <a:ahLst/>
              <a:cxnLst/>
              <a:rect l="l" t="t" r="r" b="b"/>
              <a:pathLst>
                <a:path w="80906" h="12657" extrusionOk="0">
                  <a:moveTo>
                    <a:pt x="15831" y="0"/>
                  </a:moveTo>
                  <a:lnTo>
                    <a:pt x="0" y="12657"/>
                  </a:lnTo>
                  <a:lnTo>
                    <a:pt x="65075" y="12657"/>
                  </a:lnTo>
                  <a:lnTo>
                    <a:pt x="809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35"/>
            <p:cNvSpPr/>
            <p:nvPr/>
          </p:nvSpPr>
          <p:spPr>
            <a:xfrm>
              <a:off x="3274800" y="4584575"/>
              <a:ext cx="2041000" cy="332725"/>
            </a:xfrm>
            <a:custGeom>
              <a:avLst/>
              <a:gdLst/>
              <a:ahLst/>
              <a:cxnLst/>
              <a:rect l="l" t="t" r="r" b="b"/>
              <a:pathLst>
                <a:path w="81640" h="13309" extrusionOk="0">
                  <a:moveTo>
                    <a:pt x="80296" y="692"/>
                  </a:moveTo>
                  <a:lnTo>
                    <a:pt x="65340" y="12617"/>
                  </a:lnTo>
                  <a:lnTo>
                    <a:pt x="1344" y="12617"/>
                  </a:lnTo>
                  <a:lnTo>
                    <a:pt x="16320" y="692"/>
                  </a:lnTo>
                  <a:close/>
                  <a:moveTo>
                    <a:pt x="16198" y="1"/>
                  </a:moveTo>
                  <a:cubicBezTo>
                    <a:pt x="16117" y="1"/>
                    <a:pt x="16035" y="41"/>
                    <a:pt x="15995" y="82"/>
                  </a:cubicBezTo>
                  <a:lnTo>
                    <a:pt x="164" y="12698"/>
                  </a:lnTo>
                  <a:cubicBezTo>
                    <a:pt x="42" y="12779"/>
                    <a:pt x="1" y="12942"/>
                    <a:pt x="42" y="13064"/>
                  </a:cubicBezTo>
                  <a:cubicBezTo>
                    <a:pt x="82" y="13227"/>
                    <a:pt x="204" y="13309"/>
                    <a:pt x="367" y="13309"/>
                  </a:cubicBezTo>
                  <a:lnTo>
                    <a:pt x="65442" y="13309"/>
                  </a:lnTo>
                  <a:cubicBezTo>
                    <a:pt x="65523" y="13309"/>
                    <a:pt x="65605" y="13268"/>
                    <a:pt x="65645" y="13227"/>
                  </a:cubicBezTo>
                  <a:lnTo>
                    <a:pt x="81476" y="611"/>
                  </a:lnTo>
                  <a:cubicBezTo>
                    <a:pt x="81598" y="530"/>
                    <a:pt x="81639" y="367"/>
                    <a:pt x="81598" y="245"/>
                  </a:cubicBezTo>
                  <a:cubicBezTo>
                    <a:pt x="81558" y="82"/>
                    <a:pt x="81436" y="1"/>
                    <a:pt x="812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35"/>
            <p:cNvSpPr/>
            <p:nvPr/>
          </p:nvSpPr>
          <p:spPr>
            <a:xfrm>
              <a:off x="4902700" y="4584475"/>
              <a:ext cx="413100" cy="352825"/>
            </a:xfrm>
            <a:custGeom>
              <a:avLst/>
              <a:gdLst/>
              <a:ahLst/>
              <a:cxnLst/>
              <a:rect l="l" t="t" r="r" b="b"/>
              <a:pathLst>
                <a:path w="16524" h="14113" extrusionOk="0">
                  <a:moveTo>
                    <a:pt x="16180" y="1"/>
                  </a:moveTo>
                  <a:cubicBezTo>
                    <a:pt x="16104" y="1"/>
                    <a:pt x="16029" y="36"/>
                    <a:pt x="15953" y="86"/>
                  </a:cubicBezTo>
                  <a:lnTo>
                    <a:pt x="122" y="12702"/>
                  </a:lnTo>
                  <a:cubicBezTo>
                    <a:pt x="41" y="12783"/>
                    <a:pt x="0" y="12865"/>
                    <a:pt x="0" y="12987"/>
                  </a:cubicBezTo>
                  <a:lnTo>
                    <a:pt x="0" y="13760"/>
                  </a:lnTo>
                  <a:cubicBezTo>
                    <a:pt x="0" y="13882"/>
                    <a:pt x="82" y="14004"/>
                    <a:pt x="204" y="14086"/>
                  </a:cubicBezTo>
                  <a:cubicBezTo>
                    <a:pt x="254" y="14103"/>
                    <a:pt x="305" y="14113"/>
                    <a:pt x="352" y="14113"/>
                  </a:cubicBezTo>
                  <a:cubicBezTo>
                    <a:pt x="420" y="14113"/>
                    <a:pt x="482" y="14093"/>
                    <a:pt x="529" y="14045"/>
                  </a:cubicBezTo>
                  <a:lnTo>
                    <a:pt x="16360" y="1388"/>
                  </a:lnTo>
                  <a:cubicBezTo>
                    <a:pt x="16442" y="1348"/>
                    <a:pt x="16523" y="1225"/>
                    <a:pt x="16523" y="1144"/>
                  </a:cubicBezTo>
                  <a:lnTo>
                    <a:pt x="16523" y="330"/>
                  </a:lnTo>
                  <a:cubicBezTo>
                    <a:pt x="16523" y="208"/>
                    <a:pt x="16442" y="86"/>
                    <a:pt x="16320" y="45"/>
                  </a:cubicBezTo>
                  <a:cubicBezTo>
                    <a:pt x="16273" y="14"/>
                    <a:pt x="16226" y="1"/>
                    <a:pt x="161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35"/>
            <p:cNvSpPr/>
            <p:nvPr/>
          </p:nvSpPr>
          <p:spPr>
            <a:xfrm>
              <a:off x="3283975" y="4909125"/>
              <a:ext cx="1626875" cy="19375"/>
            </a:xfrm>
            <a:custGeom>
              <a:avLst/>
              <a:gdLst/>
              <a:ahLst/>
              <a:cxnLst/>
              <a:rect l="l" t="t" r="r" b="b"/>
              <a:pathLst>
                <a:path w="65075" h="775" extrusionOk="0">
                  <a:moveTo>
                    <a:pt x="0" y="1"/>
                  </a:moveTo>
                  <a:lnTo>
                    <a:pt x="0" y="774"/>
                  </a:lnTo>
                  <a:lnTo>
                    <a:pt x="65075" y="774"/>
                  </a:lnTo>
                  <a:lnTo>
                    <a:pt x="650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35"/>
            <p:cNvSpPr/>
            <p:nvPr/>
          </p:nvSpPr>
          <p:spPr>
            <a:xfrm>
              <a:off x="3274800" y="4899975"/>
              <a:ext cx="1645225" cy="37675"/>
            </a:xfrm>
            <a:custGeom>
              <a:avLst/>
              <a:gdLst/>
              <a:ahLst/>
              <a:cxnLst/>
              <a:rect l="l" t="t" r="r" b="b"/>
              <a:pathLst>
                <a:path w="65809" h="1507" extrusionOk="0">
                  <a:moveTo>
                    <a:pt x="65116" y="693"/>
                  </a:moveTo>
                  <a:lnTo>
                    <a:pt x="65116" y="815"/>
                  </a:lnTo>
                  <a:lnTo>
                    <a:pt x="693" y="815"/>
                  </a:lnTo>
                  <a:lnTo>
                    <a:pt x="693" y="693"/>
                  </a:lnTo>
                  <a:close/>
                  <a:moveTo>
                    <a:pt x="367" y="1"/>
                  </a:moveTo>
                  <a:cubicBezTo>
                    <a:pt x="286" y="1"/>
                    <a:pt x="164" y="41"/>
                    <a:pt x="123" y="123"/>
                  </a:cubicBezTo>
                  <a:cubicBezTo>
                    <a:pt x="42" y="163"/>
                    <a:pt x="1" y="286"/>
                    <a:pt x="1" y="367"/>
                  </a:cubicBezTo>
                  <a:lnTo>
                    <a:pt x="1" y="1140"/>
                  </a:lnTo>
                  <a:cubicBezTo>
                    <a:pt x="1" y="1222"/>
                    <a:pt x="42" y="1344"/>
                    <a:pt x="123" y="1384"/>
                  </a:cubicBezTo>
                  <a:cubicBezTo>
                    <a:pt x="164" y="1466"/>
                    <a:pt x="286" y="1506"/>
                    <a:pt x="367" y="1506"/>
                  </a:cubicBezTo>
                  <a:lnTo>
                    <a:pt x="65442" y="1506"/>
                  </a:lnTo>
                  <a:cubicBezTo>
                    <a:pt x="65523" y="1506"/>
                    <a:pt x="65645" y="1466"/>
                    <a:pt x="65686" y="1384"/>
                  </a:cubicBezTo>
                  <a:cubicBezTo>
                    <a:pt x="65767" y="1344"/>
                    <a:pt x="65808" y="1222"/>
                    <a:pt x="65808" y="1140"/>
                  </a:cubicBezTo>
                  <a:lnTo>
                    <a:pt x="65808" y="367"/>
                  </a:lnTo>
                  <a:cubicBezTo>
                    <a:pt x="65808" y="286"/>
                    <a:pt x="65767" y="163"/>
                    <a:pt x="65686" y="123"/>
                  </a:cubicBezTo>
                  <a:cubicBezTo>
                    <a:pt x="65645" y="41"/>
                    <a:pt x="65523" y="1"/>
                    <a:pt x="654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35"/>
            <p:cNvSpPr/>
            <p:nvPr/>
          </p:nvSpPr>
          <p:spPr>
            <a:xfrm>
              <a:off x="375300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59" y="1710"/>
                  </a:lnTo>
                  <a:lnTo>
                    <a:pt x="1343" y="1710"/>
                  </a:lnTo>
                  <a:lnTo>
                    <a:pt x="2587" y="692"/>
                  </a:lnTo>
                  <a:close/>
                  <a:moveTo>
                    <a:pt x="2442" y="0"/>
                  </a:moveTo>
                  <a:cubicBezTo>
                    <a:pt x="2361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81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35"/>
            <p:cNvSpPr/>
            <p:nvPr/>
          </p:nvSpPr>
          <p:spPr>
            <a:xfrm>
              <a:off x="38608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43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41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35"/>
            <p:cNvSpPr/>
            <p:nvPr/>
          </p:nvSpPr>
          <p:spPr>
            <a:xfrm>
              <a:off x="36451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35"/>
            <p:cNvSpPr/>
            <p:nvPr/>
          </p:nvSpPr>
          <p:spPr>
            <a:xfrm>
              <a:off x="369805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45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35"/>
            <p:cNvSpPr/>
            <p:nvPr/>
          </p:nvSpPr>
          <p:spPr>
            <a:xfrm>
              <a:off x="385780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59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35"/>
            <p:cNvSpPr/>
            <p:nvPr/>
          </p:nvSpPr>
          <p:spPr>
            <a:xfrm>
              <a:off x="374995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05" y="692"/>
                  </a:moveTo>
                  <a:lnTo>
                    <a:pt x="4558" y="1710"/>
                  </a:lnTo>
                  <a:lnTo>
                    <a:pt x="1343" y="1710"/>
                  </a:lnTo>
                  <a:lnTo>
                    <a:pt x="2564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35"/>
            <p:cNvSpPr/>
            <p:nvPr/>
          </p:nvSpPr>
          <p:spPr>
            <a:xfrm>
              <a:off x="396767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35"/>
            <p:cNvSpPr/>
            <p:nvPr/>
          </p:nvSpPr>
          <p:spPr>
            <a:xfrm>
              <a:off x="450487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35"/>
            <p:cNvSpPr/>
            <p:nvPr/>
          </p:nvSpPr>
          <p:spPr>
            <a:xfrm>
              <a:off x="39646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77" y="1710"/>
                  </a:lnTo>
                  <a:lnTo>
                    <a:pt x="134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7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35"/>
            <p:cNvSpPr/>
            <p:nvPr/>
          </p:nvSpPr>
          <p:spPr>
            <a:xfrm>
              <a:off x="407552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35"/>
            <p:cNvSpPr/>
            <p:nvPr/>
          </p:nvSpPr>
          <p:spPr>
            <a:xfrm>
              <a:off x="47195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59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82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7001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35"/>
            <p:cNvSpPr/>
            <p:nvPr/>
          </p:nvSpPr>
          <p:spPr>
            <a:xfrm>
              <a:off x="477245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59" y="1669"/>
                  </a:lnTo>
                  <a:lnTo>
                    <a:pt x="1338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35"/>
            <p:cNvSpPr/>
            <p:nvPr/>
          </p:nvSpPr>
          <p:spPr>
            <a:xfrm>
              <a:off x="461272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59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8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35"/>
            <p:cNvSpPr/>
            <p:nvPr/>
          </p:nvSpPr>
          <p:spPr>
            <a:xfrm>
              <a:off x="43980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43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41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35"/>
            <p:cNvSpPr/>
            <p:nvPr/>
          </p:nvSpPr>
          <p:spPr>
            <a:xfrm>
              <a:off x="41823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82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7001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35"/>
            <p:cNvSpPr/>
            <p:nvPr/>
          </p:nvSpPr>
          <p:spPr>
            <a:xfrm>
              <a:off x="429020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8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42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35"/>
            <p:cNvSpPr/>
            <p:nvPr/>
          </p:nvSpPr>
          <p:spPr>
            <a:xfrm>
              <a:off x="439500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35"/>
            <p:cNvSpPr/>
            <p:nvPr/>
          </p:nvSpPr>
          <p:spPr>
            <a:xfrm>
              <a:off x="455777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1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35"/>
            <p:cNvSpPr/>
            <p:nvPr/>
          </p:nvSpPr>
          <p:spPr>
            <a:xfrm>
              <a:off x="434210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35"/>
            <p:cNvSpPr/>
            <p:nvPr/>
          </p:nvSpPr>
          <p:spPr>
            <a:xfrm>
              <a:off x="412740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84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3" y="2361"/>
                    <a:pt x="4844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35"/>
            <p:cNvSpPr/>
            <p:nvPr/>
          </p:nvSpPr>
          <p:spPr>
            <a:xfrm>
              <a:off x="444992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4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63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35"/>
            <p:cNvSpPr/>
            <p:nvPr/>
          </p:nvSpPr>
          <p:spPr>
            <a:xfrm>
              <a:off x="407247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4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81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35"/>
            <p:cNvSpPr/>
            <p:nvPr/>
          </p:nvSpPr>
          <p:spPr>
            <a:xfrm>
              <a:off x="3804900" y="4721925"/>
              <a:ext cx="178050" cy="59050"/>
            </a:xfrm>
            <a:custGeom>
              <a:avLst/>
              <a:gdLst/>
              <a:ahLst/>
              <a:cxnLst/>
              <a:rect l="l" t="t" r="r" b="b"/>
              <a:pathLst>
                <a:path w="7122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35"/>
            <p:cNvSpPr/>
            <p:nvPr/>
          </p:nvSpPr>
          <p:spPr>
            <a:xfrm>
              <a:off x="402057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1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35"/>
            <p:cNvSpPr/>
            <p:nvPr/>
          </p:nvSpPr>
          <p:spPr>
            <a:xfrm>
              <a:off x="391272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43" y="1"/>
                  </a:moveTo>
                  <a:cubicBezTo>
                    <a:pt x="2361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2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35"/>
            <p:cNvSpPr/>
            <p:nvPr/>
          </p:nvSpPr>
          <p:spPr>
            <a:xfrm>
              <a:off x="423525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35"/>
            <p:cNvSpPr/>
            <p:nvPr/>
          </p:nvSpPr>
          <p:spPr>
            <a:xfrm>
              <a:off x="428715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77" y="1710"/>
                  </a:lnTo>
                  <a:lnTo>
                    <a:pt x="134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35"/>
            <p:cNvSpPr/>
            <p:nvPr/>
          </p:nvSpPr>
          <p:spPr>
            <a:xfrm>
              <a:off x="482435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3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35"/>
            <p:cNvSpPr/>
            <p:nvPr/>
          </p:nvSpPr>
          <p:spPr>
            <a:xfrm>
              <a:off x="41803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2" y="2361"/>
                    <a:pt x="4843" y="2320"/>
                  </a:cubicBezTo>
                  <a:lnTo>
                    <a:pt x="6959" y="611"/>
                  </a:lnTo>
                  <a:cubicBezTo>
                    <a:pt x="7082" y="529"/>
                    <a:pt x="7122" y="367"/>
                    <a:pt x="7041" y="245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35"/>
            <p:cNvSpPr/>
            <p:nvPr/>
          </p:nvSpPr>
          <p:spPr>
            <a:xfrm>
              <a:off x="460967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4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35"/>
            <p:cNvSpPr/>
            <p:nvPr/>
          </p:nvSpPr>
          <p:spPr>
            <a:xfrm>
              <a:off x="47175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43" y="2320"/>
                  </a:cubicBezTo>
                  <a:lnTo>
                    <a:pt x="6959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35"/>
            <p:cNvSpPr/>
            <p:nvPr/>
          </p:nvSpPr>
          <p:spPr>
            <a:xfrm>
              <a:off x="466462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52" y="1669"/>
                  </a:lnTo>
                  <a:lnTo>
                    <a:pt x="2605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35"/>
            <p:cNvSpPr/>
            <p:nvPr/>
          </p:nvSpPr>
          <p:spPr>
            <a:xfrm>
              <a:off x="45018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77" y="1710"/>
                  </a:lnTo>
                  <a:lnTo>
                    <a:pt x="1344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82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23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35"/>
            <p:cNvSpPr/>
            <p:nvPr/>
          </p:nvSpPr>
          <p:spPr>
            <a:xfrm>
              <a:off x="423830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80" y="692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2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2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35"/>
            <p:cNvSpPr/>
            <p:nvPr/>
          </p:nvSpPr>
          <p:spPr>
            <a:xfrm>
              <a:off x="434515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35"/>
            <p:cNvSpPr/>
            <p:nvPr/>
          </p:nvSpPr>
          <p:spPr>
            <a:xfrm>
              <a:off x="413047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42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80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35"/>
            <p:cNvSpPr/>
            <p:nvPr/>
          </p:nvSpPr>
          <p:spPr>
            <a:xfrm>
              <a:off x="445300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17" y="1669"/>
                  </a:lnTo>
                  <a:lnTo>
                    <a:pt x="1302" y="1669"/>
                  </a:lnTo>
                  <a:lnTo>
                    <a:pt x="2542" y="692"/>
                  </a:lnTo>
                  <a:close/>
                  <a:moveTo>
                    <a:pt x="2442" y="1"/>
                  </a:moveTo>
                  <a:cubicBezTo>
                    <a:pt x="2360" y="1"/>
                    <a:pt x="2279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40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35"/>
            <p:cNvSpPr/>
            <p:nvPr/>
          </p:nvSpPr>
          <p:spPr>
            <a:xfrm>
              <a:off x="40226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35"/>
            <p:cNvSpPr/>
            <p:nvPr/>
          </p:nvSpPr>
          <p:spPr>
            <a:xfrm>
              <a:off x="3915800" y="4806375"/>
              <a:ext cx="178050" cy="59025"/>
            </a:xfrm>
            <a:custGeom>
              <a:avLst/>
              <a:gdLst/>
              <a:ahLst/>
              <a:cxnLst/>
              <a:rect l="l" t="t" r="r" b="b"/>
              <a:pathLst>
                <a:path w="7122" h="2361" extrusionOk="0">
                  <a:moveTo>
                    <a:pt x="5779" y="692"/>
                  </a:moveTo>
                  <a:lnTo>
                    <a:pt x="4517" y="1669"/>
                  </a:lnTo>
                  <a:lnTo>
                    <a:pt x="1302" y="1669"/>
                  </a:lnTo>
                  <a:lnTo>
                    <a:pt x="2542" y="692"/>
                  </a:lnTo>
                  <a:close/>
                  <a:moveTo>
                    <a:pt x="2442" y="1"/>
                  </a:moveTo>
                  <a:cubicBezTo>
                    <a:pt x="2360" y="1"/>
                    <a:pt x="2279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3" y="2361"/>
                    <a:pt x="366" y="2361"/>
                  </a:cubicBezTo>
                  <a:lnTo>
                    <a:pt x="4639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00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35"/>
            <p:cNvSpPr/>
            <p:nvPr/>
          </p:nvSpPr>
          <p:spPr>
            <a:xfrm>
              <a:off x="45598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367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2" y="489"/>
                    <a:pt x="7122" y="367"/>
                    <a:pt x="7082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35"/>
            <p:cNvSpPr/>
            <p:nvPr/>
          </p:nvSpPr>
          <p:spPr>
            <a:xfrm>
              <a:off x="3700100" y="4806375"/>
              <a:ext cx="179075" cy="59025"/>
            </a:xfrm>
            <a:custGeom>
              <a:avLst/>
              <a:gdLst/>
              <a:ahLst/>
              <a:cxnLst/>
              <a:rect l="l" t="t" r="r" b="b"/>
              <a:pathLst>
                <a:path w="716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82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407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122" y="489"/>
                    <a:pt x="7163" y="367"/>
                    <a:pt x="7082" y="204"/>
                  </a:cubicBezTo>
                  <a:cubicBezTo>
                    <a:pt x="7041" y="82"/>
                    <a:pt x="6919" y="1"/>
                    <a:pt x="67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35"/>
            <p:cNvSpPr/>
            <p:nvPr/>
          </p:nvSpPr>
          <p:spPr>
            <a:xfrm>
              <a:off x="380795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35"/>
            <p:cNvSpPr/>
            <p:nvPr/>
          </p:nvSpPr>
          <p:spPr>
            <a:xfrm>
              <a:off x="4879300" y="4721925"/>
              <a:ext cx="179075" cy="59050"/>
            </a:xfrm>
            <a:custGeom>
              <a:avLst/>
              <a:gdLst/>
              <a:ahLst/>
              <a:cxnLst/>
              <a:rect l="l" t="t" r="r" b="b"/>
              <a:pathLst>
                <a:path w="7163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78" y="1669"/>
                  </a:lnTo>
                  <a:lnTo>
                    <a:pt x="2605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63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35"/>
            <p:cNvSpPr/>
            <p:nvPr/>
          </p:nvSpPr>
          <p:spPr>
            <a:xfrm>
              <a:off x="498407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35"/>
            <p:cNvSpPr/>
            <p:nvPr/>
          </p:nvSpPr>
          <p:spPr>
            <a:xfrm>
              <a:off x="493220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58" y="1710"/>
                  </a:lnTo>
                  <a:lnTo>
                    <a:pt x="1318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35"/>
            <p:cNvSpPr/>
            <p:nvPr/>
          </p:nvSpPr>
          <p:spPr>
            <a:xfrm>
              <a:off x="359327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42" y="1"/>
                  </a:moveTo>
                  <a:cubicBezTo>
                    <a:pt x="2360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80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35"/>
            <p:cNvSpPr/>
            <p:nvPr/>
          </p:nvSpPr>
          <p:spPr>
            <a:xfrm>
              <a:off x="466767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42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35"/>
            <p:cNvSpPr/>
            <p:nvPr/>
          </p:nvSpPr>
          <p:spPr>
            <a:xfrm>
              <a:off x="47755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17" y="1669"/>
                  </a:lnTo>
                  <a:lnTo>
                    <a:pt x="1337" y="1669"/>
                  </a:lnTo>
                  <a:lnTo>
                    <a:pt x="2564" y="692"/>
                  </a:lnTo>
                  <a:close/>
                  <a:moveTo>
                    <a:pt x="2442" y="1"/>
                  </a:moveTo>
                  <a:cubicBezTo>
                    <a:pt x="2360" y="1"/>
                    <a:pt x="2279" y="41"/>
                    <a:pt x="2238" y="82"/>
                  </a:cubicBezTo>
                  <a:lnTo>
                    <a:pt x="122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39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00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35"/>
            <p:cNvSpPr/>
            <p:nvPr/>
          </p:nvSpPr>
          <p:spPr>
            <a:xfrm>
              <a:off x="482740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80" y="692"/>
                  </a:moveTo>
                  <a:lnTo>
                    <a:pt x="4559" y="1710"/>
                  </a:lnTo>
                  <a:lnTo>
                    <a:pt x="1318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35"/>
            <p:cNvSpPr/>
            <p:nvPr/>
          </p:nvSpPr>
          <p:spPr>
            <a:xfrm>
              <a:off x="359020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6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35"/>
            <p:cNvSpPr/>
            <p:nvPr/>
          </p:nvSpPr>
          <p:spPr>
            <a:xfrm>
              <a:off x="43400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1" y="204"/>
                  </a:cubicBezTo>
                  <a:cubicBezTo>
                    <a:pt x="7001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35"/>
            <p:cNvSpPr/>
            <p:nvPr/>
          </p:nvSpPr>
          <p:spPr>
            <a:xfrm>
              <a:off x="444687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5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35"/>
            <p:cNvSpPr/>
            <p:nvPr/>
          </p:nvSpPr>
          <p:spPr>
            <a:xfrm>
              <a:off x="423220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35"/>
            <p:cNvSpPr/>
            <p:nvPr/>
          </p:nvSpPr>
          <p:spPr>
            <a:xfrm>
              <a:off x="455472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4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35"/>
            <p:cNvSpPr/>
            <p:nvPr/>
          </p:nvSpPr>
          <p:spPr>
            <a:xfrm>
              <a:off x="476940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35"/>
            <p:cNvSpPr/>
            <p:nvPr/>
          </p:nvSpPr>
          <p:spPr>
            <a:xfrm>
              <a:off x="46615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6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80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8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3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35"/>
            <p:cNvSpPr/>
            <p:nvPr/>
          </p:nvSpPr>
          <p:spPr>
            <a:xfrm>
              <a:off x="41243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6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80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8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35"/>
            <p:cNvSpPr/>
            <p:nvPr/>
          </p:nvSpPr>
          <p:spPr>
            <a:xfrm>
              <a:off x="353832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64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35"/>
            <p:cNvSpPr/>
            <p:nvPr/>
          </p:nvSpPr>
          <p:spPr>
            <a:xfrm>
              <a:off x="3642100" y="4679200"/>
              <a:ext cx="179100" cy="60050"/>
            </a:xfrm>
            <a:custGeom>
              <a:avLst/>
              <a:gdLst/>
              <a:ahLst/>
              <a:cxnLst/>
              <a:rect l="l" t="t" r="r" b="b"/>
              <a:pathLst>
                <a:path w="7164" h="2402" extrusionOk="0">
                  <a:moveTo>
                    <a:pt x="5805" y="692"/>
                  </a:moveTo>
                  <a:lnTo>
                    <a:pt x="4559" y="1710"/>
                  </a:lnTo>
                  <a:lnTo>
                    <a:pt x="134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82" y="1872"/>
                    <a:pt x="0" y="2035"/>
                    <a:pt x="82" y="2157"/>
                  </a:cubicBezTo>
                  <a:cubicBezTo>
                    <a:pt x="123" y="2279"/>
                    <a:pt x="245" y="2402"/>
                    <a:pt x="40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63" y="367"/>
                    <a:pt x="7082" y="245"/>
                  </a:cubicBezTo>
                  <a:cubicBezTo>
                    <a:pt x="7041" y="122"/>
                    <a:pt x="6919" y="0"/>
                    <a:pt x="67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35"/>
            <p:cNvSpPr/>
            <p:nvPr/>
          </p:nvSpPr>
          <p:spPr>
            <a:xfrm>
              <a:off x="48772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35"/>
            <p:cNvSpPr/>
            <p:nvPr/>
          </p:nvSpPr>
          <p:spPr>
            <a:xfrm>
              <a:off x="34854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35"/>
            <p:cNvSpPr/>
            <p:nvPr/>
          </p:nvSpPr>
          <p:spPr>
            <a:xfrm>
              <a:off x="369500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6" y="693"/>
                  </a:moveTo>
                  <a:lnTo>
                    <a:pt x="4559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320" y="41"/>
                    <a:pt x="2239" y="82"/>
                  </a:cubicBezTo>
                  <a:lnTo>
                    <a:pt x="164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35"/>
            <p:cNvSpPr/>
            <p:nvPr/>
          </p:nvSpPr>
          <p:spPr>
            <a:xfrm>
              <a:off x="390967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35"/>
            <p:cNvSpPr/>
            <p:nvPr/>
          </p:nvSpPr>
          <p:spPr>
            <a:xfrm>
              <a:off x="3801825" y="4637475"/>
              <a:ext cx="179100" cy="59050"/>
            </a:xfrm>
            <a:custGeom>
              <a:avLst/>
              <a:gdLst/>
              <a:ahLst/>
              <a:cxnLst/>
              <a:rect l="l" t="t" r="r" b="b"/>
              <a:pathLst>
                <a:path w="7164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6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80" y="82"/>
                  </a:cubicBezTo>
                  <a:lnTo>
                    <a:pt x="164" y="1751"/>
                  </a:lnTo>
                  <a:cubicBezTo>
                    <a:pt x="82" y="1832"/>
                    <a:pt x="1" y="1995"/>
                    <a:pt x="82" y="2117"/>
                  </a:cubicBezTo>
                  <a:cubicBezTo>
                    <a:pt x="123" y="2280"/>
                    <a:pt x="245" y="2361"/>
                    <a:pt x="408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123" y="489"/>
                    <a:pt x="7164" y="367"/>
                    <a:pt x="7082" y="204"/>
                  </a:cubicBezTo>
                  <a:cubicBezTo>
                    <a:pt x="7042" y="82"/>
                    <a:pt x="6919" y="1"/>
                    <a:pt x="67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35"/>
            <p:cNvSpPr/>
            <p:nvPr/>
          </p:nvSpPr>
          <p:spPr>
            <a:xfrm>
              <a:off x="401752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35"/>
            <p:cNvSpPr/>
            <p:nvPr/>
          </p:nvSpPr>
          <p:spPr>
            <a:xfrm>
              <a:off x="4791800" y="4478775"/>
              <a:ext cx="657275" cy="73275"/>
            </a:xfrm>
            <a:custGeom>
              <a:avLst/>
              <a:gdLst/>
              <a:ahLst/>
              <a:cxnLst/>
              <a:rect l="l" t="t" r="r" b="b"/>
              <a:pathLst>
                <a:path w="26291" h="2931" extrusionOk="0">
                  <a:moveTo>
                    <a:pt x="5087" y="0"/>
                  </a:moveTo>
                  <a:lnTo>
                    <a:pt x="4925" y="41"/>
                  </a:lnTo>
                  <a:lnTo>
                    <a:pt x="326" y="2238"/>
                  </a:lnTo>
                  <a:cubicBezTo>
                    <a:pt x="0" y="2401"/>
                    <a:pt x="122" y="2930"/>
                    <a:pt x="489" y="2930"/>
                  </a:cubicBezTo>
                  <a:lnTo>
                    <a:pt x="22913" y="2930"/>
                  </a:lnTo>
                  <a:cubicBezTo>
                    <a:pt x="22994" y="2930"/>
                    <a:pt x="23075" y="2890"/>
                    <a:pt x="23116" y="2849"/>
                  </a:cubicBezTo>
                  <a:lnTo>
                    <a:pt x="26006" y="651"/>
                  </a:lnTo>
                  <a:cubicBezTo>
                    <a:pt x="26290" y="448"/>
                    <a:pt x="26128" y="0"/>
                    <a:pt x="258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35"/>
            <p:cNvSpPr/>
            <p:nvPr/>
          </p:nvSpPr>
          <p:spPr>
            <a:xfrm>
              <a:off x="4786700" y="4470625"/>
              <a:ext cx="667450" cy="89550"/>
            </a:xfrm>
            <a:custGeom>
              <a:avLst/>
              <a:gdLst/>
              <a:ahLst/>
              <a:cxnLst/>
              <a:rect l="l" t="t" r="r" b="b"/>
              <a:pathLst>
                <a:path w="26698" h="3582" extrusionOk="0">
                  <a:moveTo>
                    <a:pt x="26006" y="652"/>
                  </a:moveTo>
                  <a:lnTo>
                    <a:pt x="26047" y="692"/>
                  </a:lnTo>
                  <a:lnTo>
                    <a:pt x="26006" y="692"/>
                  </a:lnTo>
                  <a:lnTo>
                    <a:pt x="23117" y="2931"/>
                  </a:lnTo>
                  <a:lnTo>
                    <a:pt x="693" y="2931"/>
                  </a:lnTo>
                  <a:lnTo>
                    <a:pt x="652" y="2890"/>
                  </a:lnTo>
                  <a:lnTo>
                    <a:pt x="693" y="2890"/>
                  </a:lnTo>
                  <a:lnTo>
                    <a:pt x="5251" y="692"/>
                  </a:lnTo>
                  <a:lnTo>
                    <a:pt x="5332" y="652"/>
                  </a:lnTo>
                  <a:close/>
                  <a:moveTo>
                    <a:pt x="5210" y="0"/>
                  </a:moveTo>
                  <a:lnTo>
                    <a:pt x="5047" y="41"/>
                  </a:lnTo>
                  <a:lnTo>
                    <a:pt x="5006" y="41"/>
                  </a:lnTo>
                  <a:lnTo>
                    <a:pt x="367" y="2279"/>
                  </a:lnTo>
                  <a:cubicBezTo>
                    <a:pt x="123" y="2402"/>
                    <a:pt x="1" y="2646"/>
                    <a:pt x="1" y="2890"/>
                  </a:cubicBezTo>
                  <a:cubicBezTo>
                    <a:pt x="1" y="3053"/>
                    <a:pt x="41" y="3256"/>
                    <a:pt x="163" y="3378"/>
                  </a:cubicBezTo>
                  <a:cubicBezTo>
                    <a:pt x="286" y="3500"/>
                    <a:pt x="489" y="3582"/>
                    <a:pt x="693" y="3582"/>
                  </a:cubicBezTo>
                  <a:lnTo>
                    <a:pt x="23117" y="3582"/>
                  </a:lnTo>
                  <a:cubicBezTo>
                    <a:pt x="23279" y="3582"/>
                    <a:pt x="23442" y="3541"/>
                    <a:pt x="23524" y="3460"/>
                  </a:cubicBezTo>
                  <a:lnTo>
                    <a:pt x="23564" y="3460"/>
                  </a:lnTo>
                  <a:lnTo>
                    <a:pt x="26454" y="1221"/>
                  </a:lnTo>
                  <a:cubicBezTo>
                    <a:pt x="26617" y="1099"/>
                    <a:pt x="26698" y="896"/>
                    <a:pt x="26698" y="692"/>
                  </a:cubicBezTo>
                  <a:cubicBezTo>
                    <a:pt x="26698" y="489"/>
                    <a:pt x="26657" y="326"/>
                    <a:pt x="26535" y="204"/>
                  </a:cubicBezTo>
                  <a:cubicBezTo>
                    <a:pt x="26413" y="82"/>
                    <a:pt x="26210" y="0"/>
                    <a:pt x="260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35"/>
            <p:cNvSpPr/>
            <p:nvPr/>
          </p:nvSpPr>
          <p:spPr>
            <a:xfrm>
              <a:off x="5097025" y="4128775"/>
              <a:ext cx="102775" cy="392750"/>
            </a:xfrm>
            <a:custGeom>
              <a:avLst/>
              <a:gdLst/>
              <a:ahLst/>
              <a:cxnLst/>
              <a:rect l="l" t="t" r="r" b="b"/>
              <a:pathLst>
                <a:path w="4111" h="15710" extrusionOk="0">
                  <a:moveTo>
                    <a:pt x="0" y="0"/>
                  </a:moveTo>
                  <a:lnTo>
                    <a:pt x="0" y="15709"/>
                  </a:lnTo>
                  <a:lnTo>
                    <a:pt x="4111" y="15709"/>
                  </a:lnTo>
                  <a:lnTo>
                    <a:pt x="41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35"/>
            <p:cNvSpPr/>
            <p:nvPr/>
          </p:nvSpPr>
          <p:spPr>
            <a:xfrm>
              <a:off x="5088875" y="4119600"/>
              <a:ext cx="120075" cy="410050"/>
            </a:xfrm>
            <a:custGeom>
              <a:avLst/>
              <a:gdLst/>
              <a:ahLst/>
              <a:cxnLst/>
              <a:rect l="l" t="t" r="r" b="b"/>
              <a:pathLst>
                <a:path w="4803" h="16402" extrusionOk="0">
                  <a:moveTo>
                    <a:pt x="4111" y="693"/>
                  </a:moveTo>
                  <a:lnTo>
                    <a:pt x="4111" y="15751"/>
                  </a:lnTo>
                  <a:lnTo>
                    <a:pt x="652" y="15751"/>
                  </a:lnTo>
                  <a:lnTo>
                    <a:pt x="652" y="693"/>
                  </a:lnTo>
                  <a:close/>
                  <a:moveTo>
                    <a:pt x="326" y="1"/>
                  </a:moveTo>
                  <a:cubicBezTo>
                    <a:pt x="245" y="1"/>
                    <a:pt x="164" y="42"/>
                    <a:pt x="82" y="123"/>
                  </a:cubicBezTo>
                  <a:cubicBezTo>
                    <a:pt x="41" y="164"/>
                    <a:pt x="1" y="286"/>
                    <a:pt x="1" y="367"/>
                  </a:cubicBezTo>
                  <a:lnTo>
                    <a:pt x="1" y="16076"/>
                  </a:lnTo>
                  <a:cubicBezTo>
                    <a:pt x="1" y="16158"/>
                    <a:pt x="41" y="16239"/>
                    <a:pt x="82" y="16320"/>
                  </a:cubicBezTo>
                  <a:cubicBezTo>
                    <a:pt x="164" y="16361"/>
                    <a:pt x="245" y="16402"/>
                    <a:pt x="326" y="16402"/>
                  </a:cubicBezTo>
                  <a:lnTo>
                    <a:pt x="4437" y="16402"/>
                  </a:lnTo>
                  <a:cubicBezTo>
                    <a:pt x="4559" y="16402"/>
                    <a:pt x="4640" y="16361"/>
                    <a:pt x="4681" y="16320"/>
                  </a:cubicBezTo>
                  <a:cubicBezTo>
                    <a:pt x="4762" y="16239"/>
                    <a:pt x="4803" y="16158"/>
                    <a:pt x="4803" y="16076"/>
                  </a:cubicBezTo>
                  <a:lnTo>
                    <a:pt x="4803" y="367"/>
                  </a:lnTo>
                  <a:cubicBezTo>
                    <a:pt x="4803" y="286"/>
                    <a:pt x="4762" y="164"/>
                    <a:pt x="4681" y="123"/>
                  </a:cubicBezTo>
                  <a:cubicBezTo>
                    <a:pt x="4640" y="42"/>
                    <a:pt x="4559" y="1"/>
                    <a:pt x="44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35"/>
            <p:cNvSpPr/>
            <p:nvPr/>
          </p:nvSpPr>
          <p:spPr>
            <a:xfrm>
              <a:off x="5080750" y="4128775"/>
              <a:ext cx="135325" cy="284900"/>
            </a:xfrm>
            <a:custGeom>
              <a:avLst/>
              <a:gdLst/>
              <a:ahLst/>
              <a:cxnLst/>
              <a:rect l="l" t="t" r="r" b="b"/>
              <a:pathLst>
                <a:path w="5413" h="11396" extrusionOk="0">
                  <a:moveTo>
                    <a:pt x="0" y="0"/>
                  </a:moveTo>
                  <a:lnTo>
                    <a:pt x="0" y="11395"/>
                  </a:lnTo>
                  <a:lnTo>
                    <a:pt x="5413" y="11395"/>
                  </a:lnTo>
                  <a:lnTo>
                    <a:pt x="541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35"/>
            <p:cNvSpPr/>
            <p:nvPr/>
          </p:nvSpPr>
          <p:spPr>
            <a:xfrm>
              <a:off x="5072600" y="4119600"/>
              <a:ext cx="152650" cy="302200"/>
            </a:xfrm>
            <a:custGeom>
              <a:avLst/>
              <a:gdLst/>
              <a:ahLst/>
              <a:cxnLst/>
              <a:rect l="l" t="t" r="r" b="b"/>
              <a:pathLst>
                <a:path w="6106" h="12088" extrusionOk="0">
                  <a:moveTo>
                    <a:pt x="5413" y="693"/>
                  </a:moveTo>
                  <a:lnTo>
                    <a:pt x="5413" y="11437"/>
                  </a:lnTo>
                  <a:lnTo>
                    <a:pt x="652" y="11437"/>
                  </a:lnTo>
                  <a:lnTo>
                    <a:pt x="652" y="693"/>
                  </a:lnTo>
                  <a:close/>
                  <a:moveTo>
                    <a:pt x="326" y="1"/>
                  </a:moveTo>
                  <a:cubicBezTo>
                    <a:pt x="245" y="1"/>
                    <a:pt x="163" y="42"/>
                    <a:pt x="82" y="123"/>
                  </a:cubicBezTo>
                  <a:cubicBezTo>
                    <a:pt x="41" y="164"/>
                    <a:pt x="1" y="286"/>
                    <a:pt x="1" y="367"/>
                  </a:cubicBezTo>
                  <a:lnTo>
                    <a:pt x="1" y="11762"/>
                  </a:lnTo>
                  <a:cubicBezTo>
                    <a:pt x="1" y="11844"/>
                    <a:pt x="41" y="11925"/>
                    <a:pt x="82" y="12007"/>
                  </a:cubicBezTo>
                  <a:cubicBezTo>
                    <a:pt x="163" y="12088"/>
                    <a:pt x="245" y="12088"/>
                    <a:pt x="326" y="12088"/>
                  </a:cubicBezTo>
                  <a:lnTo>
                    <a:pt x="5739" y="12088"/>
                  </a:lnTo>
                  <a:cubicBezTo>
                    <a:pt x="5820" y="12088"/>
                    <a:pt x="5942" y="12088"/>
                    <a:pt x="5983" y="12007"/>
                  </a:cubicBezTo>
                  <a:cubicBezTo>
                    <a:pt x="6064" y="11925"/>
                    <a:pt x="6105" y="11844"/>
                    <a:pt x="6105" y="11762"/>
                  </a:cubicBezTo>
                  <a:lnTo>
                    <a:pt x="6105" y="367"/>
                  </a:lnTo>
                  <a:cubicBezTo>
                    <a:pt x="6105" y="286"/>
                    <a:pt x="6064" y="164"/>
                    <a:pt x="5983" y="123"/>
                  </a:cubicBezTo>
                  <a:cubicBezTo>
                    <a:pt x="5942" y="42"/>
                    <a:pt x="5820" y="1"/>
                    <a:pt x="57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35"/>
            <p:cNvSpPr/>
            <p:nvPr/>
          </p:nvSpPr>
          <p:spPr>
            <a:xfrm>
              <a:off x="4319700" y="2821375"/>
              <a:ext cx="1707275" cy="1335900"/>
            </a:xfrm>
            <a:custGeom>
              <a:avLst/>
              <a:gdLst/>
              <a:ahLst/>
              <a:cxnLst/>
              <a:rect l="l" t="t" r="r" b="b"/>
              <a:pathLst>
                <a:path w="68291" h="53436" extrusionOk="0">
                  <a:moveTo>
                    <a:pt x="1" y="0"/>
                  </a:moveTo>
                  <a:lnTo>
                    <a:pt x="1" y="53436"/>
                  </a:lnTo>
                  <a:lnTo>
                    <a:pt x="68290" y="53436"/>
                  </a:lnTo>
                  <a:lnTo>
                    <a:pt x="6829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35"/>
            <p:cNvSpPr/>
            <p:nvPr/>
          </p:nvSpPr>
          <p:spPr>
            <a:xfrm>
              <a:off x="4310550" y="2813225"/>
              <a:ext cx="1724550" cy="1352200"/>
            </a:xfrm>
            <a:custGeom>
              <a:avLst/>
              <a:gdLst/>
              <a:ahLst/>
              <a:cxnLst/>
              <a:rect l="l" t="t" r="r" b="b"/>
              <a:pathLst>
                <a:path w="68982" h="54088" extrusionOk="0">
                  <a:moveTo>
                    <a:pt x="68290" y="693"/>
                  </a:moveTo>
                  <a:lnTo>
                    <a:pt x="68290" y="53395"/>
                  </a:lnTo>
                  <a:lnTo>
                    <a:pt x="692" y="53395"/>
                  </a:lnTo>
                  <a:lnTo>
                    <a:pt x="692" y="693"/>
                  </a:lnTo>
                  <a:close/>
                  <a:moveTo>
                    <a:pt x="367" y="1"/>
                  </a:moveTo>
                  <a:cubicBezTo>
                    <a:pt x="245" y="1"/>
                    <a:pt x="163" y="41"/>
                    <a:pt x="123" y="82"/>
                  </a:cubicBezTo>
                  <a:cubicBezTo>
                    <a:pt x="41" y="163"/>
                    <a:pt x="0" y="245"/>
                    <a:pt x="0" y="326"/>
                  </a:cubicBezTo>
                  <a:lnTo>
                    <a:pt x="0" y="53762"/>
                  </a:lnTo>
                  <a:cubicBezTo>
                    <a:pt x="0" y="53843"/>
                    <a:pt x="41" y="53924"/>
                    <a:pt x="123" y="54006"/>
                  </a:cubicBezTo>
                  <a:cubicBezTo>
                    <a:pt x="163" y="54047"/>
                    <a:pt x="245" y="54087"/>
                    <a:pt x="367" y="54087"/>
                  </a:cubicBezTo>
                  <a:lnTo>
                    <a:pt x="68656" y="54087"/>
                  </a:lnTo>
                  <a:cubicBezTo>
                    <a:pt x="68738" y="54087"/>
                    <a:pt x="68819" y="54047"/>
                    <a:pt x="68901" y="54006"/>
                  </a:cubicBezTo>
                  <a:cubicBezTo>
                    <a:pt x="68941" y="53924"/>
                    <a:pt x="68982" y="53843"/>
                    <a:pt x="68982" y="53762"/>
                  </a:cubicBezTo>
                  <a:lnTo>
                    <a:pt x="68982" y="326"/>
                  </a:lnTo>
                  <a:cubicBezTo>
                    <a:pt x="68982" y="245"/>
                    <a:pt x="68941" y="163"/>
                    <a:pt x="68901" y="82"/>
                  </a:cubicBezTo>
                  <a:cubicBezTo>
                    <a:pt x="68819" y="41"/>
                    <a:pt x="68738" y="1"/>
                    <a:pt x="686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35"/>
            <p:cNvSpPr/>
            <p:nvPr/>
          </p:nvSpPr>
          <p:spPr>
            <a:xfrm>
              <a:off x="4410250" y="2892600"/>
              <a:ext cx="1525150" cy="1193450"/>
            </a:xfrm>
            <a:custGeom>
              <a:avLst/>
              <a:gdLst/>
              <a:ahLst/>
              <a:cxnLst/>
              <a:rect l="l" t="t" r="r" b="b"/>
              <a:pathLst>
                <a:path w="61006" h="47738" extrusionOk="0">
                  <a:moveTo>
                    <a:pt x="1" y="0"/>
                  </a:moveTo>
                  <a:lnTo>
                    <a:pt x="1" y="47738"/>
                  </a:lnTo>
                  <a:lnTo>
                    <a:pt x="61006" y="47738"/>
                  </a:lnTo>
                  <a:lnTo>
                    <a:pt x="610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35"/>
            <p:cNvSpPr/>
            <p:nvPr/>
          </p:nvSpPr>
          <p:spPr>
            <a:xfrm>
              <a:off x="4402125" y="2884450"/>
              <a:ext cx="1541425" cy="1209750"/>
            </a:xfrm>
            <a:custGeom>
              <a:avLst/>
              <a:gdLst/>
              <a:ahLst/>
              <a:cxnLst/>
              <a:rect l="l" t="t" r="r" b="b"/>
              <a:pathLst>
                <a:path w="61657" h="48390" extrusionOk="0">
                  <a:moveTo>
                    <a:pt x="61005" y="692"/>
                  </a:moveTo>
                  <a:lnTo>
                    <a:pt x="61005" y="47698"/>
                  </a:lnTo>
                  <a:lnTo>
                    <a:pt x="692" y="47698"/>
                  </a:lnTo>
                  <a:lnTo>
                    <a:pt x="692" y="692"/>
                  </a:lnTo>
                  <a:close/>
                  <a:moveTo>
                    <a:pt x="326" y="0"/>
                  </a:moveTo>
                  <a:cubicBezTo>
                    <a:pt x="244" y="0"/>
                    <a:pt x="163" y="41"/>
                    <a:pt x="122" y="123"/>
                  </a:cubicBezTo>
                  <a:cubicBezTo>
                    <a:pt x="41" y="163"/>
                    <a:pt x="0" y="245"/>
                    <a:pt x="0" y="326"/>
                  </a:cubicBezTo>
                  <a:lnTo>
                    <a:pt x="0" y="48064"/>
                  </a:lnTo>
                  <a:cubicBezTo>
                    <a:pt x="0" y="48145"/>
                    <a:pt x="41" y="48227"/>
                    <a:pt x="122" y="48267"/>
                  </a:cubicBezTo>
                  <a:cubicBezTo>
                    <a:pt x="163" y="48349"/>
                    <a:pt x="244" y="48389"/>
                    <a:pt x="326" y="48389"/>
                  </a:cubicBezTo>
                  <a:lnTo>
                    <a:pt x="61331" y="48389"/>
                  </a:lnTo>
                  <a:cubicBezTo>
                    <a:pt x="61412" y="48389"/>
                    <a:pt x="61493" y="48349"/>
                    <a:pt x="61575" y="48267"/>
                  </a:cubicBezTo>
                  <a:cubicBezTo>
                    <a:pt x="61616" y="48227"/>
                    <a:pt x="61656" y="48145"/>
                    <a:pt x="61656" y="48064"/>
                  </a:cubicBezTo>
                  <a:lnTo>
                    <a:pt x="61656" y="326"/>
                  </a:lnTo>
                  <a:cubicBezTo>
                    <a:pt x="61656" y="245"/>
                    <a:pt x="61616" y="163"/>
                    <a:pt x="61575" y="123"/>
                  </a:cubicBezTo>
                  <a:cubicBezTo>
                    <a:pt x="61493" y="41"/>
                    <a:pt x="61412" y="0"/>
                    <a:pt x="61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35"/>
            <p:cNvSpPr/>
            <p:nvPr/>
          </p:nvSpPr>
          <p:spPr>
            <a:xfrm>
              <a:off x="4506925" y="2953625"/>
              <a:ext cx="534150" cy="335775"/>
            </a:xfrm>
            <a:custGeom>
              <a:avLst/>
              <a:gdLst/>
              <a:ahLst/>
              <a:cxnLst/>
              <a:rect l="l" t="t" r="r" b="b"/>
              <a:pathLst>
                <a:path w="21366" h="13431" extrusionOk="0">
                  <a:moveTo>
                    <a:pt x="366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3"/>
                    <a:pt x="163" y="856"/>
                    <a:pt x="366" y="856"/>
                  </a:cubicBezTo>
                  <a:lnTo>
                    <a:pt x="1953" y="856"/>
                  </a:lnTo>
                  <a:cubicBezTo>
                    <a:pt x="2157" y="856"/>
                    <a:pt x="2320" y="693"/>
                    <a:pt x="2320" y="489"/>
                  </a:cubicBezTo>
                  <a:cubicBezTo>
                    <a:pt x="2320" y="245"/>
                    <a:pt x="2157" y="82"/>
                    <a:pt x="1953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5"/>
                    <a:pt x="3337" y="489"/>
                  </a:cubicBezTo>
                  <a:cubicBezTo>
                    <a:pt x="3337" y="693"/>
                    <a:pt x="3500" y="856"/>
                    <a:pt x="3703" y="856"/>
                  </a:cubicBezTo>
                  <a:lnTo>
                    <a:pt x="7814" y="856"/>
                  </a:lnTo>
                  <a:cubicBezTo>
                    <a:pt x="8058" y="856"/>
                    <a:pt x="8221" y="693"/>
                    <a:pt x="8221" y="489"/>
                  </a:cubicBezTo>
                  <a:cubicBezTo>
                    <a:pt x="8221" y="245"/>
                    <a:pt x="8058" y="82"/>
                    <a:pt x="7814" y="82"/>
                  </a:cubicBezTo>
                  <a:close/>
                  <a:moveTo>
                    <a:pt x="9605" y="1"/>
                  </a:moveTo>
                  <a:cubicBezTo>
                    <a:pt x="9320" y="1"/>
                    <a:pt x="9157" y="204"/>
                    <a:pt x="9157" y="489"/>
                  </a:cubicBezTo>
                  <a:cubicBezTo>
                    <a:pt x="9157" y="733"/>
                    <a:pt x="9320" y="937"/>
                    <a:pt x="9605" y="937"/>
                  </a:cubicBezTo>
                  <a:cubicBezTo>
                    <a:pt x="9849" y="937"/>
                    <a:pt x="10052" y="733"/>
                    <a:pt x="10052" y="489"/>
                  </a:cubicBezTo>
                  <a:cubicBezTo>
                    <a:pt x="10052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3" y="1"/>
                    <a:pt x="10500" y="204"/>
                    <a:pt x="10500" y="489"/>
                  </a:cubicBezTo>
                  <a:cubicBezTo>
                    <a:pt x="10500" y="733"/>
                    <a:pt x="10703" y="937"/>
                    <a:pt x="10948" y="937"/>
                  </a:cubicBezTo>
                  <a:cubicBezTo>
                    <a:pt x="11192" y="937"/>
                    <a:pt x="11395" y="733"/>
                    <a:pt x="11395" y="489"/>
                  </a:cubicBezTo>
                  <a:cubicBezTo>
                    <a:pt x="11395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6" y="1"/>
                    <a:pt x="11843" y="204"/>
                    <a:pt x="11843" y="489"/>
                  </a:cubicBezTo>
                  <a:cubicBezTo>
                    <a:pt x="11843" y="733"/>
                    <a:pt x="12046" y="937"/>
                    <a:pt x="12291" y="937"/>
                  </a:cubicBezTo>
                  <a:cubicBezTo>
                    <a:pt x="12535" y="937"/>
                    <a:pt x="12738" y="733"/>
                    <a:pt x="12738" y="489"/>
                  </a:cubicBezTo>
                  <a:cubicBezTo>
                    <a:pt x="12738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89" y="1"/>
                    <a:pt x="13186" y="204"/>
                    <a:pt x="13186" y="489"/>
                  </a:cubicBezTo>
                  <a:cubicBezTo>
                    <a:pt x="13186" y="733"/>
                    <a:pt x="13389" y="937"/>
                    <a:pt x="13634" y="937"/>
                  </a:cubicBezTo>
                  <a:cubicBezTo>
                    <a:pt x="13878" y="937"/>
                    <a:pt x="14081" y="733"/>
                    <a:pt x="14081" y="489"/>
                  </a:cubicBezTo>
                  <a:cubicBezTo>
                    <a:pt x="14081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2" y="1"/>
                    <a:pt x="14529" y="204"/>
                    <a:pt x="14529" y="489"/>
                  </a:cubicBezTo>
                  <a:cubicBezTo>
                    <a:pt x="14529" y="733"/>
                    <a:pt x="14732" y="937"/>
                    <a:pt x="14977" y="937"/>
                  </a:cubicBezTo>
                  <a:cubicBezTo>
                    <a:pt x="15221" y="937"/>
                    <a:pt x="15424" y="733"/>
                    <a:pt x="15424" y="489"/>
                  </a:cubicBezTo>
                  <a:cubicBezTo>
                    <a:pt x="15424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5" y="1"/>
                    <a:pt x="15872" y="204"/>
                    <a:pt x="15872" y="489"/>
                  </a:cubicBezTo>
                  <a:cubicBezTo>
                    <a:pt x="15872" y="733"/>
                    <a:pt x="16075" y="937"/>
                    <a:pt x="16320" y="937"/>
                  </a:cubicBezTo>
                  <a:cubicBezTo>
                    <a:pt x="16564" y="937"/>
                    <a:pt x="16767" y="733"/>
                    <a:pt x="16767" y="489"/>
                  </a:cubicBezTo>
                  <a:cubicBezTo>
                    <a:pt x="16767" y="204"/>
                    <a:pt x="16564" y="1"/>
                    <a:pt x="16320" y="1"/>
                  </a:cubicBezTo>
                  <a:close/>
                  <a:moveTo>
                    <a:pt x="366" y="1873"/>
                  </a:moveTo>
                  <a:cubicBezTo>
                    <a:pt x="163" y="1873"/>
                    <a:pt x="0" y="2036"/>
                    <a:pt x="0" y="2280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3" y="2646"/>
                  </a:lnTo>
                  <a:cubicBezTo>
                    <a:pt x="2157" y="2646"/>
                    <a:pt x="2320" y="2483"/>
                    <a:pt x="2320" y="2280"/>
                  </a:cubicBezTo>
                  <a:cubicBezTo>
                    <a:pt x="2320" y="2036"/>
                    <a:pt x="2157" y="1873"/>
                    <a:pt x="1953" y="1873"/>
                  </a:cubicBezTo>
                  <a:close/>
                  <a:moveTo>
                    <a:pt x="3703" y="1873"/>
                  </a:moveTo>
                  <a:cubicBezTo>
                    <a:pt x="3500" y="1873"/>
                    <a:pt x="3337" y="2036"/>
                    <a:pt x="3337" y="2280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80"/>
                  </a:cubicBezTo>
                  <a:cubicBezTo>
                    <a:pt x="8221" y="2036"/>
                    <a:pt x="8058" y="1873"/>
                    <a:pt x="7814" y="1873"/>
                  </a:cubicBezTo>
                  <a:close/>
                  <a:moveTo>
                    <a:pt x="366" y="3664"/>
                  </a:moveTo>
                  <a:cubicBezTo>
                    <a:pt x="163" y="3664"/>
                    <a:pt x="0" y="3867"/>
                    <a:pt x="0" y="4071"/>
                  </a:cubicBezTo>
                  <a:cubicBezTo>
                    <a:pt x="0" y="4274"/>
                    <a:pt x="163" y="4437"/>
                    <a:pt x="366" y="4437"/>
                  </a:cubicBezTo>
                  <a:lnTo>
                    <a:pt x="1953" y="4437"/>
                  </a:lnTo>
                  <a:cubicBezTo>
                    <a:pt x="2157" y="4437"/>
                    <a:pt x="2320" y="4274"/>
                    <a:pt x="2320" y="4071"/>
                  </a:cubicBezTo>
                  <a:cubicBezTo>
                    <a:pt x="2320" y="3867"/>
                    <a:pt x="2157" y="3664"/>
                    <a:pt x="1953" y="3664"/>
                  </a:cubicBezTo>
                  <a:close/>
                  <a:moveTo>
                    <a:pt x="3703" y="3664"/>
                  </a:moveTo>
                  <a:cubicBezTo>
                    <a:pt x="3500" y="3664"/>
                    <a:pt x="3337" y="3867"/>
                    <a:pt x="3337" y="4071"/>
                  </a:cubicBezTo>
                  <a:cubicBezTo>
                    <a:pt x="3337" y="4274"/>
                    <a:pt x="3500" y="4437"/>
                    <a:pt x="3703" y="4437"/>
                  </a:cubicBezTo>
                  <a:lnTo>
                    <a:pt x="7814" y="4437"/>
                  </a:lnTo>
                  <a:cubicBezTo>
                    <a:pt x="8058" y="4437"/>
                    <a:pt x="8221" y="4274"/>
                    <a:pt x="8221" y="4071"/>
                  </a:cubicBezTo>
                  <a:cubicBezTo>
                    <a:pt x="8221" y="3867"/>
                    <a:pt x="8058" y="3664"/>
                    <a:pt x="7814" y="3664"/>
                  </a:cubicBezTo>
                  <a:close/>
                  <a:moveTo>
                    <a:pt x="9605" y="3623"/>
                  </a:moveTo>
                  <a:cubicBezTo>
                    <a:pt x="9320" y="3623"/>
                    <a:pt x="9157" y="3826"/>
                    <a:pt x="9157" y="4071"/>
                  </a:cubicBezTo>
                  <a:cubicBezTo>
                    <a:pt x="9157" y="4315"/>
                    <a:pt x="9320" y="4518"/>
                    <a:pt x="9605" y="4518"/>
                  </a:cubicBezTo>
                  <a:cubicBezTo>
                    <a:pt x="9849" y="4518"/>
                    <a:pt x="10052" y="4315"/>
                    <a:pt x="10052" y="4071"/>
                  </a:cubicBezTo>
                  <a:cubicBezTo>
                    <a:pt x="10052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3" y="3623"/>
                    <a:pt x="10500" y="3826"/>
                    <a:pt x="10500" y="4071"/>
                  </a:cubicBezTo>
                  <a:cubicBezTo>
                    <a:pt x="10500" y="4315"/>
                    <a:pt x="10703" y="4518"/>
                    <a:pt x="10948" y="4518"/>
                  </a:cubicBezTo>
                  <a:cubicBezTo>
                    <a:pt x="11192" y="4518"/>
                    <a:pt x="11395" y="4315"/>
                    <a:pt x="11395" y="4071"/>
                  </a:cubicBezTo>
                  <a:cubicBezTo>
                    <a:pt x="11395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6" y="3623"/>
                    <a:pt x="11843" y="3826"/>
                    <a:pt x="11843" y="4071"/>
                  </a:cubicBezTo>
                  <a:cubicBezTo>
                    <a:pt x="11843" y="4315"/>
                    <a:pt x="12046" y="4518"/>
                    <a:pt x="12291" y="4518"/>
                  </a:cubicBezTo>
                  <a:cubicBezTo>
                    <a:pt x="12535" y="4518"/>
                    <a:pt x="12738" y="4315"/>
                    <a:pt x="12738" y="4071"/>
                  </a:cubicBezTo>
                  <a:cubicBezTo>
                    <a:pt x="12738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89" y="3623"/>
                    <a:pt x="13186" y="3826"/>
                    <a:pt x="13186" y="4071"/>
                  </a:cubicBezTo>
                  <a:cubicBezTo>
                    <a:pt x="13186" y="4315"/>
                    <a:pt x="13389" y="4518"/>
                    <a:pt x="13634" y="4518"/>
                  </a:cubicBezTo>
                  <a:cubicBezTo>
                    <a:pt x="13878" y="4518"/>
                    <a:pt x="14081" y="4315"/>
                    <a:pt x="14081" y="4071"/>
                  </a:cubicBezTo>
                  <a:cubicBezTo>
                    <a:pt x="14081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2" y="3623"/>
                    <a:pt x="14529" y="3826"/>
                    <a:pt x="14529" y="4071"/>
                  </a:cubicBezTo>
                  <a:cubicBezTo>
                    <a:pt x="14529" y="4315"/>
                    <a:pt x="14732" y="4518"/>
                    <a:pt x="14977" y="4518"/>
                  </a:cubicBezTo>
                  <a:cubicBezTo>
                    <a:pt x="15221" y="4518"/>
                    <a:pt x="15424" y="4315"/>
                    <a:pt x="15424" y="4071"/>
                  </a:cubicBezTo>
                  <a:cubicBezTo>
                    <a:pt x="15424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5" y="3623"/>
                    <a:pt x="15872" y="3826"/>
                    <a:pt x="15872" y="4071"/>
                  </a:cubicBezTo>
                  <a:cubicBezTo>
                    <a:pt x="15872" y="4315"/>
                    <a:pt x="16075" y="4518"/>
                    <a:pt x="16320" y="4518"/>
                  </a:cubicBezTo>
                  <a:cubicBezTo>
                    <a:pt x="16564" y="4518"/>
                    <a:pt x="16767" y="4315"/>
                    <a:pt x="16767" y="4071"/>
                  </a:cubicBezTo>
                  <a:cubicBezTo>
                    <a:pt x="16767" y="3826"/>
                    <a:pt x="16564" y="3623"/>
                    <a:pt x="16320" y="3623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58"/>
                    <a:pt x="0" y="5861"/>
                  </a:cubicBezTo>
                  <a:cubicBezTo>
                    <a:pt x="0" y="6065"/>
                    <a:pt x="163" y="6228"/>
                    <a:pt x="366" y="6228"/>
                  </a:cubicBezTo>
                  <a:lnTo>
                    <a:pt x="1953" y="6228"/>
                  </a:lnTo>
                  <a:cubicBezTo>
                    <a:pt x="2157" y="6228"/>
                    <a:pt x="2320" y="6065"/>
                    <a:pt x="2320" y="5861"/>
                  </a:cubicBezTo>
                  <a:cubicBezTo>
                    <a:pt x="2320" y="5658"/>
                    <a:pt x="2157" y="5454"/>
                    <a:pt x="1953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58"/>
                    <a:pt x="3337" y="5861"/>
                  </a:cubicBezTo>
                  <a:cubicBezTo>
                    <a:pt x="3337" y="6065"/>
                    <a:pt x="3500" y="6228"/>
                    <a:pt x="3703" y="6228"/>
                  </a:cubicBezTo>
                  <a:lnTo>
                    <a:pt x="7814" y="6228"/>
                  </a:lnTo>
                  <a:cubicBezTo>
                    <a:pt x="8058" y="6228"/>
                    <a:pt x="8221" y="6065"/>
                    <a:pt x="8221" y="5861"/>
                  </a:cubicBezTo>
                  <a:cubicBezTo>
                    <a:pt x="8221" y="5658"/>
                    <a:pt x="8058" y="5454"/>
                    <a:pt x="7814" y="5454"/>
                  </a:cubicBezTo>
                  <a:close/>
                  <a:moveTo>
                    <a:pt x="366" y="7286"/>
                  </a:moveTo>
                  <a:cubicBezTo>
                    <a:pt x="163" y="7286"/>
                    <a:pt x="0" y="7448"/>
                    <a:pt x="0" y="7652"/>
                  </a:cubicBezTo>
                  <a:cubicBezTo>
                    <a:pt x="0" y="7855"/>
                    <a:pt x="163" y="8059"/>
                    <a:pt x="366" y="8059"/>
                  </a:cubicBezTo>
                  <a:lnTo>
                    <a:pt x="1953" y="8059"/>
                  </a:lnTo>
                  <a:cubicBezTo>
                    <a:pt x="2157" y="8059"/>
                    <a:pt x="2320" y="7855"/>
                    <a:pt x="2320" y="7652"/>
                  </a:cubicBezTo>
                  <a:cubicBezTo>
                    <a:pt x="2320" y="7448"/>
                    <a:pt x="2157" y="7286"/>
                    <a:pt x="1953" y="7286"/>
                  </a:cubicBezTo>
                  <a:close/>
                  <a:moveTo>
                    <a:pt x="3703" y="7286"/>
                  </a:moveTo>
                  <a:cubicBezTo>
                    <a:pt x="3500" y="7286"/>
                    <a:pt x="3337" y="7448"/>
                    <a:pt x="3337" y="7652"/>
                  </a:cubicBezTo>
                  <a:cubicBezTo>
                    <a:pt x="3337" y="7855"/>
                    <a:pt x="3500" y="8059"/>
                    <a:pt x="3703" y="8059"/>
                  </a:cubicBezTo>
                  <a:lnTo>
                    <a:pt x="7814" y="8059"/>
                  </a:lnTo>
                  <a:cubicBezTo>
                    <a:pt x="8058" y="8059"/>
                    <a:pt x="8221" y="7855"/>
                    <a:pt x="8221" y="7652"/>
                  </a:cubicBezTo>
                  <a:cubicBezTo>
                    <a:pt x="8221" y="7448"/>
                    <a:pt x="8058" y="7286"/>
                    <a:pt x="7814" y="7286"/>
                  </a:cubicBezTo>
                  <a:close/>
                  <a:moveTo>
                    <a:pt x="14203" y="8791"/>
                  </a:moveTo>
                  <a:cubicBezTo>
                    <a:pt x="13959" y="8791"/>
                    <a:pt x="13756" y="8995"/>
                    <a:pt x="13756" y="9239"/>
                  </a:cubicBezTo>
                  <a:cubicBezTo>
                    <a:pt x="13756" y="9483"/>
                    <a:pt x="13959" y="9687"/>
                    <a:pt x="14203" y="9687"/>
                  </a:cubicBezTo>
                  <a:cubicBezTo>
                    <a:pt x="14447" y="9687"/>
                    <a:pt x="14651" y="9483"/>
                    <a:pt x="14651" y="9239"/>
                  </a:cubicBezTo>
                  <a:cubicBezTo>
                    <a:pt x="14651" y="8995"/>
                    <a:pt x="14447" y="8791"/>
                    <a:pt x="14203" y="8791"/>
                  </a:cubicBezTo>
                  <a:close/>
                  <a:moveTo>
                    <a:pt x="15546" y="8791"/>
                  </a:moveTo>
                  <a:cubicBezTo>
                    <a:pt x="15302" y="8791"/>
                    <a:pt x="15099" y="8995"/>
                    <a:pt x="15099" y="9239"/>
                  </a:cubicBezTo>
                  <a:cubicBezTo>
                    <a:pt x="15099" y="9483"/>
                    <a:pt x="15302" y="9687"/>
                    <a:pt x="15546" y="9687"/>
                  </a:cubicBezTo>
                  <a:cubicBezTo>
                    <a:pt x="15790" y="9687"/>
                    <a:pt x="15994" y="9483"/>
                    <a:pt x="15994" y="9239"/>
                  </a:cubicBezTo>
                  <a:cubicBezTo>
                    <a:pt x="15994" y="8995"/>
                    <a:pt x="15790" y="8791"/>
                    <a:pt x="15546" y="8791"/>
                  </a:cubicBezTo>
                  <a:close/>
                  <a:moveTo>
                    <a:pt x="16889" y="8791"/>
                  </a:moveTo>
                  <a:cubicBezTo>
                    <a:pt x="16645" y="8791"/>
                    <a:pt x="16442" y="8995"/>
                    <a:pt x="16442" y="9239"/>
                  </a:cubicBezTo>
                  <a:cubicBezTo>
                    <a:pt x="16442" y="9483"/>
                    <a:pt x="16645" y="9687"/>
                    <a:pt x="16889" y="9687"/>
                  </a:cubicBezTo>
                  <a:cubicBezTo>
                    <a:pt x="17133" y="9687"/>
                    <a:pt x="17337" y="9483"/>
                    <a:pt x="17337" y="9239"/>
                  </a:cubicBezTo>
                  <a:cubicBezTo>
                    <a:pt x="17337" y="8995"/>
                    <a:pt x="17133" y="8791"/>
                    <a:pt x="16889" y="8791"/>
                  </a:cubicBezTo>
                  <a:close/>
                  <a:moveTo>
                    <a:pt x="18232" y="8791"/>
                  </a:moveTo>
                  <a:cubicBezTo>
                    <a:pt x="17988" y="8791"/>
                    <a:pt x="17785" y="8995"/>
                    <a:pt x="17785" y="9239"/>
                  </a:cubicBezTo>
                  <a:cubicBezTo>
                    <a:pt x="17785" y="9483"/>
                    <a:pt x="17988" y="9687"/>
                    <a:pt x="18232" y="9687"/>
                  </a:cubicBezTo>
                  <a:cubicBezTo>
                    <a:pt x="18476" y="9687"/>
                    <a:pt x="18680" y="9483"/>
                    <a:pt x="18680" y="9239"/>
                  </a:cubicBezTo>
                  <a:cubicBezTo>
                    <a:pt x="18680" y="8995"/>
                    <a:pt x="18476" y="8791"/>
                    <a:pt x="18232" y="8791"/>
                  </a:cubicBezTo>
                  <a:close/>
                  <a:moveTo>
                    <a:pt x="19575" y="8791"/>
                  </a:moveTo>
                  <a:cubicBezTo>
                    <a:pt x="19331" y="8791"/>
                    <a:pt x="19128" y="8995"/>
                    <a:pt x="19128" y="9239"/>
                  </a:cubicBezTo>
                  <a:cubicBezTo>
                    <a:pt x="19128" y="9483"/>
                    <a:pt x="19331" y="9687"/>
                    <a:pt x="19575" y="9687"/>
                  </a:cubicBezTo>
                  <a:cubicBezTo>
                    <a:pt x="19819" y="9687"/>
                    <a:pt x="20023" y="9483"/>
                    <a:pt x="20023" y="9239"/>
                  </a:cubicBezTo>
                  <a:cubicBezTo>
                    <a:pt x="20023" y="8995"/>
                    <a:pt x="19819" y="8791"/>
                    <a:pt x="19575" y="8791"/>
                  </a:cubicBezTo>
                  <a:close/>
                  <a:moveTo>
                    <a:pt x="20918" y="8791"/>
                  </a:moveTo>
                  <a:cubicBezTo>
                    <a:pt x="20674" y="8791"/>
                    <a:pt x="20471" y="8995"/>
                    <a:pt x="20471" y="9239"/>
                  </a:cubicBezTo>
                  <a:cubicBezTo>
                    <a:pt x="20471" y="9483"/>
                    <a:pt x="20674" y="9687"/>
                    <a:pt x="20918" y="9687"/>
                  </a:cubicBezTo>
                  <a:cubicBezTo>
                    <a:pt x="21162" y="9687"/>
                    <a:pt x="21366" y="9483"/>
                    <a:pt x="21366" y="9239"/>
                  </a:cubicBezTo>
                  <a:cubicBezTo>
                    <a:pt x="21366" y="8995"/>
                    <a:pt x="21162" y="8791"/>
                    <a:pt x="20918" y="8791"/>
                  </a:cubicBezTo>
                  <a:close/>
                  <a:moveTo>
                    <a:pt x="366" y="9076"/>
                  </a:moveTo>
                  <a:cubicBezTo>
                    <a:pt x="163" y="9076"/>
                    <a:pt x="0" y="9239"/>
                    <a:pt x="0" y="9443"/>
                  </a:cubicBezTo>
                  <a:cubicBezTo>
                    <a:pt x="0" y="9646"/>
                    <a:pt x="163" y="9850"/>
                    <a:pt x="366" y="9850"/>
                  </a:cubicBezTo>
                  <a:lnTo>
                    <a:pt x="1953" y="9850"/>
                  </a:lnTo>
                  <a:cubicBezTo>
                    <a:pt x="2157" y="9850"/>
                    <a:pt x="2320" y="9646"/>
                    <a:pt x="2320" y="9443"/>
                  </a:cubicBezTo>
                  <a:cubicBezTo>
                    <a:pt x="2320" y="9239"/>
                    <a:pt x="2157" y="9076"/>
                    <a:pt x="1953" y="9076"/>
                  </a:cubicBezTo>
                  <a:close/>
                  <a:moveTo>
                    <a:pt x="8628" y="9076"/>
                  </a:moveTo>
                  <a:cubicBezTo>
                    <a:pt x="8424" y="9076"/>
                    <a:pt x="8262" y="9239"/>
                    <a:pt x="8262" y="9443"/>
                  </a:cubicBezTo>
                  <a:cubicBezTo>
                    <a:pt x="8262" y="9646"/>
                    <a:pt x="8424" y="9850"/>
                    <a:pt x="8628" y="9850"/>
                  </a:cubicBezTo>
                  <a:lnTo>
                    <a:pt x="12779" y="9850"/>
                  </a:lnTo>
                  <a:cubicBezTo>
                    <a:pt x="12982" y="9850"/>
                    <a:pt x="13145" y="9646"/>
                    <a:pt x="13145" y="9443"/>
                  </a:cubicBezTo>
                  <a:cubicBezTo>
                    <a:pt x="13145" y="9239"/>
                    <a:pt x="12982" y="9076"/>
                    <a:pt x="12779" y="9076"/>
                  </a:cubicBezTo>
                  <a:close/>
                  <a:moveTo>
                    <a:pt x="366" y="10867"/>
                  </a:moveTo>
                  <a:cubicBezTo>
                    <a:pt x="163" y="10867"/>
                    <a:pt x="0" y="11030"/>
                    <a:pt x="0" y="11233"/>
                  </a:cubicBezTo>
                  <a:cubicBezTo>
                    <a:pt x="0" y="11478"/>
                    <a:pt x="163" y="11640"/>
                    <a:pt x="366" y="11640"/>
                  </a:cubicBezTo>
                  <a:lnTo>
                    <a:pt x="1953" y="11640"/>
                  </a:lnTo>
                  <a:cubicBezTo>
                    <a:pt x="2157" y="11640"/>
                    <a:pt x="2320" y="11478"/>
                    <a:pt x="2320" y="11233"/>
                  </a:cubicBezTo>
                  <a:cubicBezTo>
                    <a:pt x="2320" y="11030"/>
                    <a:pt x="2157" y="10867"/>
                    <a:pt x="1953" y="10867"/>
                  </a:cubicBezTo>
                  <a:close/>
                  <a:moveTo>
                    <a:pt x="8628" y="10867"/>
                  </a:moveTo>
                  <a:cubicBezTo>
                    <a:pt x="8424" y="10867"/>
                    <a:pt x="8262" y="11030"/>
                    <a:pt x="8262" y="11233"/>
                  </a:cubicBezTo>
                  <a:cubicBezTo>
                    <a:pt x="8262" y="11478"/>
                    <a:pt x="8424" y="11640"/>
                    <a:pt x="8628" y="11640"/>
                  </a:cubicBezTo>
                  <a:lnTo>
                    <a:pt x="12779" y="11640"/>
                  </a:lnTo>
                  <a:cubicBezTo>
                    <a:pt x="12982" y="11640"/>
                    <a:pt x="13145" y="11478"/>
                    <a:pt x="13145" y="11233"/>
                  </a:cubicBezTo>
                  <a:cubicBezTo>
                    <a:pt x="13145" y="11030"/>
                    <a:pt x="12982" y="10867"/>
                    <a:pt x="12779" y="10867"/>
                  </a:cubicBezTo>
                  <a:close/>
                  <a:moveTo>
                    <a:pt x="14203" y="12495"/>
                  </a:moveTo>
                  <a:cubicBezTo>
                    <a:pt x="13959" y="12495"/>
                    <a:pt x="13756" y="12698"/>
                    <a:pt x="13756" y="12943"/>
                  </a:cubicBezTo>
                  <a:cubicBezTo>
                    <a:pt x="13756" y="13187"/>
                    <a:pt x="13959" y="13390"/>
                    <a:pt x="14203" y="13390"/>
                  </a:cubicBezTo>
                  <a:cubicBezTo>
                    <a:pt x="14447" y="13390"/>
                    <a:pt x="14651" y="13187"/>
                    <a:pt x="14651" y="12943"/>
                  </a:cubicBezTo>
                  <a:cubicBezTo>
                    <a:pt x="14651" y="12698"/>
                    <a:pt x="14447" y="12495"/>
                    <a:pt x="14203" y="12495"/>
                  </a:cubicBezTo>
                  <a:close/>
                  <a:moveTo>
                    <a:pt x="15546" y="12495"/>
                  </a:moveTo>
                  <a:cubicBezTo>
                    <a:pt x="15302" y="12495"/>
                    <a:pt x="15099" y="12698"/>
                    <a:pt x="15099" y="12943"/>
                  </a:cubicBezTo>
                  <a:cubicBezTo>
                    <a:pt x="15099" y="13187"/>
                    <a:pt x="15302" y="13390"/>
                    <a:pt x="15546" y="13390"/>
                  </a:cubicBezTo>
                  <a:cubicBezTo>
                    <a:pt x="15790" y="13390"/>
                    <a:pt x="15994" y="13187"/>
                    <a:pt x="15994" y="12943"/>
                  </a:cubicBezTo>
                  <a:cubicBezTo>
                    <a:pt x="15994" y="12698"/>
                    <a:pt x="15790" y="12495"/>
                    <a:pt x="15546" y="12495"/>
                  </a:cubicBezTo>
                  <a:close/>
                  <a:moveTo>
                    <a:pt x="16889" y="12495"/>
                  </a:moveTo>
                  <a:cubicBezTo>
                    <a:pt x="16645" y="12495"/>
                    <a:pt x="16442" y="12698"/>
                    <a:pt x="16442" y="12943"/>
                  </a:cubicBezTo>
                  <a:cubicBezTo>
                    <a:pt x="16442" y="13187"/>
                    <a:pt x="16645" y="13390"/>
                    <a:pt x="16889" y="13390"/>
                  </a:cubicBezTo>
                  <a:cubicBezTo>
                    <a:pt x="17133" y="13390"/>
                    <a:pt x="17337" y="13187"/>
                    <a:pt x="17337" y="12943"/>
                  </a:cubicBezTo>
                  <a:cubicBezTo>
                    <a:pt x="17337" y="12698"/>
                    <a:pt x="17133" y="12495"/>
                    <a:pt x="16889" y="12495"/>
                  </a:cubicBezTo>
                  <a:close/>
                  <a:moveTo>
                    <a:pt x="18232" y="12495"/>
                  </a:moveTo>
                  <a:cubicBezTo>
                    <a:pt x="17988" y="12495"/>
                    <a:pt x="17785" y="12698"/>
                    <a:pt x="17785" y="12943"/>
                  </a:cubicBezTo>
                  <a:cubicBezTo>
                    <a:pt x="17785" y="13187"/>
                    <a:pt x="17988" y="13390"/>
                    <a:pt x="18232" y="13390"/>
                  </a:cubicBezTo>
                  <a:cubicBezTo>
                    <a:pt x="18476" y="13390"/>
                    <a:pt x="18680" y="13187"/>
                    <a:pt x="18680" y="12943"/>
                  </a:cubicBezTo>
                  <a:cubicBezTo>
                    <a:pt x="18680" y="12698"/>
                    <a:pt x="18476" y="12495"/>
                    <a:pt x="18232" y="12495"/>
                  </a:cubicBezTo>
                  <a:close/>
                  <a:moveTo>
                    <a:pt x="19575" y="12495"/>
                  </a:moveTo>
                  <a:cubicBezTo>
                    <a:pt x="19331" y="12495"/>
                    <a:pt x="19128" y="12698"/>
                    <a:pt x="19128" y="12943"/>
                  </a:cubicBezTo>
                  <a:cubicBezTo>
                    <a:pt x="19128" y="13187"/>
                    <a:pt x="19331" y="13390"/>
                    <a:pt x="19575" y="13390"/>
                  </a:cubicBezTo>
                  <a:cubicBezTo>
                    <a:pt x="19819" y="13390"/>
                    <a:pt x="20023" y="13187"/>
                    <a:pt x="20023" y="12943"/>
                  </a:cubicBezTo>
                  <a:cubicBezTo>
                    <a:pt x="20023" y="12698"/>
                    <a:pt x="19819" y="12495"/>
                    <a:pt x="19575" y="12495"/>
                  </a:cubicBezTo>
                  <a:close/>
                  <a:moveTo>
                    <a:pt x="20918" y="12495"/>
                  </a:moveTo>
                  <a:cubicBezTo>
                    <a:pt x="20674" y="12495"/>
                    <a:pt x="20471" y="12698"/>
                    <a:pt x="20471" y="12943"/>
                  </a:cubicBezTo>
                  <a:cubicBezTo>
                    <a:pt x="20471" y="13187"/>
                    <a:pt x="20674" y="13390"/>
                    <a:pt x="20918" y="13390"/>
                  </a:cubicBezTo>
                  <a:cubicBezTo>
                    <a:pt x="21162" y="13390"/>
                    <a:pt x="21366" y="13187"/>
                    <a:pt x="21366" y="12943"/>
                  </a:cubicBezTo>
                  <a:cubicBezTo>
                    <a:pt x="21366" y="12698"/>
                    <a:pt x="21162" y="12495"/>
                    <a:pt x="20918" y="12495"/>
                  </a:cubicBezTo>
                  <a:close/>
                  <a:moveTo>
                    <a:pt x="366" y="12658"/>
                  </a:moveTo>
                  <a:cubicBezTo>
                    <a:pt x="163" y="12658"/>
                    <a:pt x="0" y="12821"/>
                    <a:pt x="0" y="13065"/>
                  </a:cubicBezTo>
                  <a:cubicBezTo>
                    <a:pt x="0" y="13268"/>
                    <a:pt x="163" y="13431"/>
                    <a:pt x="366" y="13431"/>
                  </a:cubicBezTo>
                  <a:lnTo>
                    <a:pt x="1953" y="13431"/>
                  </a:lnTo>
                  <a:cubicBezTo>
                    <a:pt x="2157" y="13431"/>
                    <a:pt x="2320" y="13268"/>
                    <a:pt x="2320" y="13065"/>
                  </a:cubicBezTo>
                  <a:cubicBezTo>
                    <a:pt x="2320" y="12821"/>
                    <a:pt x="2157" y="12658"/>
                    <a:pt x="1953" y="12658"/>
                  </a:cubicBezTo>
                  <a:close/>
                  <a:moveTo>
                    <a:pt x="8628" y="12658"/>
                  </a:moveTo>
                  <a:cubicBezTo>
                    <a:pt x="8424" y="12658"/>
                    <a:pt x="8262" y="12821"/>
                    <a:pt x="8262" y="13065"/>
                  </a:cubicBezTo>
                  <a:cubicBezTo>
                    <a:pt x="8262" y="13268"/>
                    <a:pt x="8424" y="13431"/>
                    <a:pt x="8628" y="13431"/>
                  </a:cubicBezTo>
                  <a:lnTo>
                    <a:pt x="12779" y="13431"/>
                  </a:lnTo>
                  <a:cubicBezTo>
                    <a:pt x="12982" y="13431"/>
                    <a:pt x="13145" y="13268"/>
                    <a:pt x="13145" y="13065"/>
                  </a:cubicBezTo>
                  <a:cubicBezTo>
                    <a:pt x="13145" y="12821"/>
                    <a:pt x="12982" y="12658"/>
                    <a:pt x="12779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35"/>
            <p:cNvSpPr/>
            <p:nvPr/>
          </p:nvSpPr>
          <p:spPr>
            <a:xfrm>
              <a:off x="4506925" y="3313800"/>
              <a:ext cx="534150" cy="334775"/>
            </a:xfrm>
            <a:custGeom>
              <a:avLst/>
              <a:gdLst/>
              <a:ahLst/>
              <a:cxnLst/>
              <a:rect l="l" t="t" r="r" b="b"/>
              <a:pathLst>
                <a:path w="21366" h="13391" extrusionOk="0">
                  <a:moveTo>
                    <a:pt x="366" y="41"/>
                  </a:moveTo>
                  <a:cubicBezTo>
                    <a:pt x="163" y="41"/>
                    <a:pt x="0" y="204"/>
                    <a:pt x="0" y="448"/>
                  </a:cubicBezTo>
                  <a:cubicBezTo>
                    <a:pt x="0" y="652"/>
                    <a:pt x="163" y="815"/>
                    <a:pt x="366" y="815"/>
                  </a:cubicBezTo>
                  <a:lnTo>
                    <a:pt x="1953" y="815"/>
                  </a:lnTo>
                  <a:cubicBezTo>
                    <a:pt x="2157" y="815"/>
                    <a:pt x="2320" y="652"/>
                    <a:pt x="2320" y="448"/>
                  </a:cubicBezTo>
                  <a:cubicBezTo>
                    <a:pt x="2320" y="204"/>
                    <a:pt x="2157" y="41"/>
                    <a:pt x="1953" y="41"/>
                  </a:cubicBezTo>
                  <a:close/>
                  <a:moveTo>
                    <a:pt x="3703" y="41"/>
                  </a:moveTo>
                  <a:cubicBezTo>
                    <a:pt x="3500" y="41"/>
                    <a:pt x="3337" y="204"/>
                    <a:pt x="3337" y="448"/>
                  </a:cubicBezTo>
                  <a:cubicBezTo>
                    <a:pt x="3337" y="652"/>
                    <a:pt x="3500" y="815"/>
                    <a:pt x="3703" y="815"/>
                  </a:cubicBezTo>
                  <a:lnTo>
                    <a:pt x="7814" y="815"/>
                  </a:lnTo>
                  <a:cubicBezTo>
                    <a:pt x="8058" y="815"/>
                    <a:pt x="8221" y="652"/>
                    <a:pt x="8221" y="448"/>
                  </a:cubicBezTo>
                  <a:cubicBezTo>
                    <a:pt x="8221" y="204"/>
                    <a:pt x="8058" y="41"/>
                    <a:pt x="7814" y="41"/>
                  </a:cubicBezTo>
                  <a:close/>
                  <a:moveTo>
                    <a:pt x="9605" y="1"/>
                  </a:moveTo>
                  <a:cubicBezTo>
                    <a:pt x="9320" y="1"/>
                    <a:pt x="9157" y="204"/>
                    <a:pt x="9157" y="448"/>
                  </a:cubicBezTo>
                  <a:cubicBezTo>
                    <a:pt x="9157" y="693"/>
                    <a:pt x="9320" y="896"/>
                    <a:pt x="9605" y="896"/>
                  </a:cubicBezTo>
                  <a:cubicBezTo>
                    <a:pt x="9849" y="896"/>
                    <a:pt x="10052" y="693"/>
                    <a:pt x="10052" y="448"/>
                  </a:cubicBezTo>
                  <a:cubicBezTo>
                    <a:pt x="10052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3" y="1"/>
                    <a:pt x="10500" y="204"/>
                    <a:pt x="10500" y="448"/>
                  </a:cubicBezTo>
                  <a:cubicBezTo>
                    <a:pt x="10500" y="693"/>
                    <a:pt x="10703" y="896"/>
                    <a:pt x="10948" y="896"/>
                  </a:cubicBezTo>
                  <a:cubicBezTo>
                    <a:pt x="11192" y="896"/>
                    <a:pt x="11395" y="693"/>
                    <a:pt x="11395" y="448"/>
                  </a:cubicBezTo>
                  <a:cubicBezTo>
                    <a:pt x="11395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6" y="1"/>
                    <a:pt x="11843" y="204"/>
                    <a:pt x="11843" y="448"/>
                  </a:cubicBezTo>
                  <a:cubicBezTo>
                    <a:pt x="11843" y="693"/>
                    <a:pt x="12046" y="896"/>
                    <a:pt x="12291" y="896"/>
                  </a:cubicBezTo>
                  <a:cubicBezTo>
                    <a:pt x="12535" y="896"/>
                    <a:pt x="12738" y="693"/>
                    <a:pt x="12738" y="448"/>
                  </a:cubicBezTo>
                  <a:cubicBezTo>
                    <a:pt x="12738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89" y="1"/>
                    <a:pt x="13186" y="204"/>
                    <a:pt x="13186" y="448"/>
                  </a:cubicBezTo>
                  <a:cubicBezTo>
                    <a:pt x="13186" y="693"/>
                    <a:pt x="13389" y="896"/>
                    <a:pt x="13634" y="896"/>
                  </a:cubicBezTo>
                  <a:cubicBezTo>
                    <a:pt x="13878" y="896"/>
                    <a:pt x="14081" y="693"/>
                    <a:pt x="14081" y="448"/>
                  </a:cubicBezTo>
                  <a:cubicBezTo>
                    <a:pt x="14081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2" y="1"/>
                    <a:pt x="14529" y="204"/>
                    <a:pt x="14529" y="448"/>
                  </a:cubicBezTo>
                  <a:cubicBezTo>
                    <a:pt x="14529" y="693"/>
                    <a:pt x="14732" y="896"/>
                    <a:pt x="14977" y="896"/>
                  </a:cubicBezTo>
                  <a:cubicBezTo>
                    <a:pt x="15221" y="896"/>
                    <a:pt x="15424" y="693"/>
                    <a:pt x="15424" y="448"/>
                  </a:cubicBezTo>
                  <a:cubicBezTo>
                    <a:pt x="15424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5" y="1"/>
                    <a:pt x="15872" y="204"/>
                    <a:pt x="15872" y="448"/>
                  </a:cubicBezTo>
                  <a:cubicBezTo>
                    <a:pt x="15872" y="693"/>
                    <a:pt x="16075" y="896"/>
                    <a:pt x="16320" y="896"/>
                  </a:cubicBezTo>
                  <a:cubicBezTo>
                    <a:pt x="16564" y="896"/>
                    <a:pt x="16767" y="693"/>
                    <a:pt x="16767" y="448"/>
                  </a:cubicBezTo>
                  <a:cubicBezTo>
                    <a:pt x="16767" y="204"/>
                    <a:pt x="16564" y="1"/>
                    <a:pt x="16320" y="1"/>
                  </a:cubicBezTo>
                  <a:close/>
                  <a:moveTo>
                    <a:pt x="366" y="1832"/>
                  </a:moveTo>
                  <a:cubicBezTo>
                    <a:pt x="163" y="1832"/>
                    <a:pt x="0" y="2036"/>
                    <a:pt x="0" y="2239"/>
                  </a:cubicBezTo>
                  <a:cubicBezTo>
                    <a:pt x="0" y="2443"/>
                    <a:pt x="163" y="2605"/>
                    <a:pt x="366" y="2605"/>
                  </a:cubicBezTo>
                  <a:lnTo>
                    <a:pt x="1953" y="2605"/>
                  </a:lnTo>
                  <a:cubicBezTo>
                    <a:pt x="2157" y="2605"/>
                    <a:pt x="2320" y="2443"/>
                    <a:pt x="2320" y="2239"/>
                  </a:cubicBezTo>
                  <a:cubicBezTo>
                    <a:pt x="2320" y="2036"/>
                    <a:pt x="2157" y="1832"/>
                    <a:pt x="1953" y="1832"/>
                  </a:cubicBezTo>
                  <a:close/>
                  <a:moveTo>
                    <a:pt x="3703" y="1832"/>
                  </a:moveTo>
                  <a:cubicBezTo>
                    <a:pt x="3500" y="1832"/>
                    <a:pt x="3337" y="2036"/>
                    <a:pt x="3337" y="2239"/>
                  </a:cubicBezTo>
                  <a:cubicBezTo>
                    <a:pt x="3337" y="2443"/>
                    <a:pt x="3500" y="2605"/>
                    <a:pt x="3703" y="2605"/>
                  </a:cubicBezTo>
                  <a:lnTo>
                    <a:pt x="7814" y="2605"/>
                  </a:lnTo>
                  <a:cubicBezTo>
                    <a:pt x="8058" y="2605"/>
                    <a:pt x="8221" y="2443"/>
                    <a:pt x="8221" y="2239"/>
                  </a:cubicBezTo>
                  <a:cubicBezTo>
                    <a:pt x="8221" y="2036"/>
                    <a:pt x="8058" y="1832"/>
                    <a:pt x="7814" y="1832"/>
                  </a:cubicBezTo>
                  <a:close/>
                  <a:moveTo>
                    <a:pt x="366" y="3663"/>
                  </a:moveTo>
                  <a:cubicBezTo>
                    <a:pt x="163" y="3663"/>
                    <a:pt x="0" y="3826"/>
                    <a:pt x="0" y="4030"/>
                  </a:cubicBezTo>
                  <a:cubicBezTo>
                    <a:pt x="0" y="4233"/>
                    <a:pt x="163" y="4437"/>
                    <a:pt x="366" y="4437"/>
                  </a:cubicBezTo>
                  <a:lnTo>
                    <a:pt x="1953" y="4437"/>
                  </a:lnTo>
                  <a:cubicBezTo>
                    <a:pt x="2157" y="4437"/>
                    <a:pt x="2320" y="4233"/>
                    <a:pt x="2320" y="4030"/>
                  </a:cubicBezTo>
                  <a:cubicBezTo>
                    <a:pt x="2320" y="3826"/>
                    <a:pt x="2157" y="3663"/>
                    <a:pt x="1953" y="3663"/>
                  </a:cubicBezTo>
                  <a:close/>
                  <a:moveTo>
                    <a:pt x="3703" y="3663"/>
                  </a:moveTo>
                  <a:cubicBezTo>
                    <a:pt x="3500" y="3663"/>
                    <a:pt x="3337" y="3826"/>
                    <a:pt x="3337" y="4030"/>
                  </a:cubicBezTo>
                  <a:cubicBezTo>
                    <a:pt x="3337" y="4233"/>
                    <a:pt x="3500" y="4437"/>
                    <a:pt x="3703" y="4437"/>
                  </a:cubicBezTo>
                  <a:lnTo>
                    <a:pt x="7814" y="4437"/>
                  </a:lnTo>
                  <a:cubicBezTo>
                    <a:pt x="8058" y="4437"/>
                    <a:pt x="8221" y="4233"/>
                    <a:pt x="8221" y="4030"/>
                  </a:cubicBezTo>
                  <a:cubicBezTo>
                    <a:pt x="8221" y="3826"/>
                    <a:pt x="8058" y="3663"/>
                    <a:pt x="7814" y="3663"/>
                  </a:cubicBezTo>
                  <a:close/>
                  <a:moveTo>
                    <a:pt x="9605" y="3582"/>
                  </a:moveTo>
                  <a:cubicBezTo>
                    <a:pt x="9320" y="3582"/>
                    <a:pt x="9157" y="3786"/>
                    <a:pt x="9157" y="4030"/>
                  </a:cubicBezTo>
                  <a:cubicBezTo>
                    <a:pt x="9157" y="4274"/>
                    <a:pt x="9320" y="4477"/>
                    <a:pt x="9605" y="4477"/>
                  </a:cubicBezTo>
                  <a:cubicBezTo>
                    <a:pt x="9849" y="4477"/>
                    <a:pt x="10052" y="4274"/>
                    <a:pt x="10052" y="4030"/>
                  </a:cubicBezTo>
                  <a:cubicBezTo>
                    <a:pt x="10052" y="3786"/>
                    <a:pt x="9849" y="3582"/>
                    <a:pt x="9605" y="3582"/>
                  </a:cubicBezTo>
                  <a:close/>
                  <a:moveTo>
                    <a:pt x="10948" y="3582"/>
                  </a:moveTo>
                  <a:cubicBezTo>
                    <a:pt x="10703" y="3582"/>
                    <a:pt x="10500" y="3786"/>
                    <a:pt x="10500" y="4030"/>
                  </a:cubicBezTo>
                  <a:cubicBezTo>
                    <a:pt x="10500" y="4274"/>
                    <a:pt x="10703" y="4477"/>
                    <a:pt x="10948" y="4477"/>
                  </a:cubicBezTo>
                  <a:cubicBezTo>
                    <a:pt x="11192" y="4477"/>
                    <a:pt x="11395" y="4274"/>
                    <a:pt x="11395" y="4030"/>
                  </a:cubicBezTo>
                  <a:cubicBezTo>
                    <a:pt x="11395" y="3786"/>
                    <a:pt x="11192" y="3582"/>
                    <a:pt x="10948" y="3582"/>
                  </a:cubicBezTo>
                  <a:close/>
                  <a:moveTo>
                    <a:pt x="12291" y="3582"/>
                  </a:moveTo>
                  <a:cubicBezTo>
                    <a:pt x="12046" y="3582"/>
                    <a:pt x="11843" y="3786"/>
                    <a:pt x="11843" y="4030"/>
                  </a:cubicBezTo>
                  <a:cubicBezTo>
                    <a:pt x="11843" y="4274"/>
                    <a:pt x="12046" y="4477"/>
                    <a:pt x="12291" y="4477"/>
                  </a:cubicBezTo>
                  <a:cubicBezTo>
                    <a:pt x="12535" y="4477"/>
                    <a:pt x="12738" y="4274"/>
                    <a:pt x="12738" y="4030"/>
                  </a:cubicBezTo>
                  <a:cubicBezTo>
                    <a:pt x="12738" y="3786"/>
                    <a:pt x="12535" y="3582"/>
                    <a:pt x="12291" y="3582"/>
                  </a:cubicBezTo>
                  <a:close/>
                  <a:moveTo>
                    <a:pt x="13634" y="3582"/>
                  </a:moveTo>
                  <a:cubicBezTo>
                    <a:pt x="13389" y="3582"/>
                    <a:pt x="13186" y="3786"/>
                    <a:pt x="13186" y="4030"/>
                  </a:cubicBezTo>
                  <a:cubicBezTo>
                    <a:pt x="13186" y="4274"/>
                    <a:pt x="13389" y="4477"/>
                    <a:pt x="13634" y="4477"/>
                  </a:cubicBezTo>
                  <a:cubicBezTo>
                    <a:pt x="13878" y="4477"/>
                    <a:pt x="14081" y="4274"/>
                    <a:pt x="14081" y="4030"/>
                  </a:cubicBezTo>
                  <a:cubicBezTo>
                    <a:pt x="14081" y="3786"/>
                    <a:pt x="13878" y="3582"/>
                    <a:pt x="13634" y="3582"/>
                  </a:cubicBezTo>
                  <a:close/>
                  <a:moveTo>
                    <a:pt x="14977" y="3582"/>
                  </a:moveTo>
                  <a:cubicBezTo>
                    <a:pt x="14732" y="3582"/>
                    <a:pt x="14529" y="3786"/>
                    <a:pt x="14529" y="4030"/>
                  </a:cubicBezTo>
                  <a:cubicBezTo>
                    <a:pt x="14529" y="4274"/>
                    <a:pt x="14732" y="4477"/>
                    <a:pt x="14977" y="4477"/>
                  </a:cubicBezTo>
                  <a:cubicBezTo>
                    <a:pt x="15221" y="4477"/>
                    <a:pt x="15424" y="4274"/>
                    <a:pt x="15424" y="4030"/>
                  </a:cubicBezTo>
                  <a:cubicBezTo>
                    <a:pt x="15424" y="3786"/>
                    <a:pt x="15221" y="3582"/>
                    <a:pt x="14977" y="3582"/>
                  </a:cubicBezTo>
                  <a:close/>
                  <a:moveTo>
                    <a:pt x="16320" y="3582"/>
                  </a:moveTo>
                  <a:cubicBezTo>
                    <a:pt x="16075" y="3582"/>
                    <a:pt x="15872" y="3786"/>
                    <a:pt x="15872" y="4030"/>
                  </a:cubicBezTo>
                  <a:cubicBezTo>
                    <a:pt x="15872" y="4274"/>
                    <a:pt x="16075" y="4477"/>
                    <a:pt x="16320" y="4477"/>
                  </a:cubicBezTo>
                  <a:cubicBezTo>
                    <a:pt x="16564" y="4477"/>
                    <a:pt x="16767" y="4274"/>
                    <a:pt x="16767" y="4030"/>
                  </a:cubicBezTo>
                  <a:cubicBezTo>
                    <a:pt x="16767" y="3786"/>
                    <a:pt x="16564" y="3582"/>
                    <a:pt x="16320" y="3582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17"/>
                    <a:pt x="0" y="5820"/>
                  </a:cubicBezTo>
                  <a:cubicBezTo>
                    <a:pt x="0" y="6024"/>
                    <a:pt x="163" y="6227"/>
                    <a:pt x="366" y="6227"/>
                  </a:cubicBezTo>
                  <a:lnTo>
                    <a:pt x="1953" y="6227"/>
                  </a:lnTo>
                  <a:cubicBezTo>
                    <a:pt x="2157" y="6227"/>
                    <a:pt x="2320" y="6024"/>
                    <a:pt x="2320" y="5820"/>
                  </a:cubicBezTo>
                  <a:cubicBezTo>
                    <a:pt x="2320" y="5617"/>
                    <a:pt x="2157" y="5454"/>
                    <a:pt x="1953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17"/>
                    <a:pt x="3337" y="5820"/>
                  </a:cubicBezTo>
                  <a:cubicBezTo>
                    <a:pt x="3337" y="6024"/>
                    <a:pt x="3500" y="6227"/>
                    <a:pt x="3703" y="6227"/>
                  </a:cubicBezTo>
                  <a:lnTo>
                    <a:pt x="7814" y="6227"/>
                  </a:lnTo>
                  <a:cubicBezTo>
                    <a:pt x="8058" y="6227"/>
                    <a:pt x="8221" y="6024"/>
                    <a:pt x="8221" y="5820"/>
                  </a:cubicBezTo>
                  <a:cubicBezTo>
                    <a:pt x="8221" y="5617"/>
                    <a:pt x="8058" y="5454"/>
                    <a:pt x="7814" y="5454"/>
                  </a:cubicBezTo>
                  <a:close/>
                  <a:moveTo>
                    <a:pt x="366" y="7245"/>
                  </a:moveTo>
                  <a:cubicBezTo>
                    <a:pt x="163" y="7245"/>
                    <a:pt x="0" y="7408"/>
                    <a:pt x="0" y="7611"/>
                  </a:cubicBezTo>
                  <a:cubicBezTo>
                    <a:pt x="0" y="7855"/>
                    <a:pt x="163" y="8018"/>
                    <a:pt x="366" y="8018"/>
                  </a:cubicBezTo>
                  <a:lnTo>
                    <a:pt x="1953" y="8018"/>
                  </a:lnTo>
                  <a:cubicBezTo>
                    <a:pt x="2157" y="8018"/>
                    <a:pt x="2320" y="7855"/>
                    <a:pt x="2320" y="7611"/>
                  </a:cubicBezTo>
                  <a:cubicBezTo>
                    <a:pt x="2320" y="7408"/>
                    <a:pt x="2157" y="7245"/>
                    <a:pt x="1953" y="7245"/>
                  </a:cubicBezTo>
                  <a:close/>
                  <a:moveTo>
                    <a:pt x="3703" y="7245"/>
                  </a:moveTo>
                  <a:cubicBezTo>
                    <a:pt x="3500" y="7245"/>
                    <a:pt x="3337" y="7408"/>
                    <a:pt x="3337" y="7611"/>
                  </a:cubicBezTo>
                  <a:cubicBezTo>
                    <a:pt x="3337" y="7855"/>
                    <a:pt x="3500" y="8018"/>
                    <a:pt x="3703" y="8018"/>
                  </a:cubicBezTo>
                  <a:lnTo>
                    <a:pt x="7814" y="8018"/>
                  </a:lnTo>
                  <a:cubicBezTo>
                    <a:pt x="8058" y="8018"/>
                    <a:pt x="8221" y="7855"/>
                    <a:pt x="8221" y="7611"/>
                  </a:cubicBezTo>
                  <a:cubicBezTo>
                    <a:pt x="8221" y="7408"/>
                    <a:pt x="8058" y="7245"/>
                    <a:pt x="7814" y="7245"/>
                  </a:cubicBezTo>
                  <a:close/>
                  <a:moveTo>
                    <a:pt x="14203" y="8751"/>
                  </a:moveTo>
                  <a:cubicBezTo>
                    <a:pt x="13959" y="8751"/>
                    <a:pt x="13756" y="8954"/>
                    <a:pt x="13756" y="9198"/>
                  </a:cubicBezTo>
                  <a:cubicBezTo>
                    <a:pt x="13756" y="9442"/>
                    <a:pt x="13959" y="9646"/>
                    <a:pt x="14203" y="9646"/>
                  </a:cubicBezTo>
                  <a:cubicBezTo>
                    <a:pt x="14447" y="9646"/>
                    <a:pt x="14651" y="9442"/>
                    <a:pt x="14651" y="9198"/>
                  </a:cubicBezTo>
                  <a:cubicBezTo>
                    <a:pt x="14651" y="8954"/>
                    <a:pt x="14447" y="8751"/>
                    <a:pt x="14203" y="8751"/>
                  </a:cubicBezTo>
                  <a:close/>
                  <a:moveTo>
                    <a:pt x="15546" y="8751"/>
                  </a:moveTo>
                  <a:cubicBezTo>
                    <a:pt x="15302" y="8751"/>
                    <a:pt x="15099" y="8954"/>
                    <a:pt x="15099" y="9198"/>
                  </a:cubicBezTo>
                  <a:cubicBezTo>
                    <a:pt x="15099" y="9442"/>
                    <a:pt x="15302" y="9646"/>
                    <a:pt x="15546" y="9646"/>
                  </a:cubicBezTo>
                  <a:cubicBezTo>
                    <a:pt x="15790" y="9646"/>
                    <a:pt x="15994" y="9442"/>
                    <a:pt x="15994" y="9198"/>
                  </a:cubicBezTo>
                  <a:cubicBezTo>
                    <a:pt x="15994" y="8954"/>
                    <a:pt x="15790" y="8751"/>
                    <a:pt x="15546" y="8751"/>
                  </a:cubicBezTo>
                  <a:close/>
                  <a:moveTo>
                    <a:pt x="16889" y="8751"/>
                  </a:moveTo>
                  <a:cubicBezTo>
                    <a:pt x="16645" y="8751"/>
                    <a:pt x="16442" y="8954"/>
                    <a:pt x="16442" y="9198"/>
                  </a:cubicBezTo>
                  <a:cubicBezTo>
                    <a:pt x="16442" y="9442"/>
                    <a:pt x="16645" y="9646"/>
                    <a:pt x="16889" y="9646"/>
                  </a:cubicBezTo>
                  <a:cubicBezTo>
                    <a:pt x="17133" y="9646"/>
                    <a:pt x="17337" y="9442"/>
                    <a:pt x="17337" y="9198"/>
                  </a:cubicBezTo>
                  <a:cubicBezTo>
                    <a:pt x="17337" y="8954"/>
                    <a:pt x="17133" y="8751"/>
                    <a:pt x="16889" y="8751"/>
                  </a:cubicBezTo>
                  <a:close/>
                  <a:moveTo>
                    <a:pt x="18232" y="8751"/>
                  </a:moveTo>
                  <a:cubicBezTo>
                    <a:pt x="17988" y="8751"/>
                    <a:pt x="17785" y="8954"/>
                    <a:pt x="17785" y="9198"/>
                  </a:cubicBezTo>
                  <a:cubicBezTo>
                    <a:pt x="17785" y="9442"/>
                    <a:pt x="17988" y="9646"/>
                    <a:pt x="18232" y="9646"/>
                  </a:cubicBezTo>
                  <a:cubicBezTo>
                    <a:pt x="18476" y="9646"/>
                    <a:pt x="18680" y="9442"/>
                    <a:pt x="18680" y="9198"/>
                  </a:cubicBezTo>
                  <a:cubicBezTo>
                    <a:pt x="18680" y="8954"/>
                    <a:pt x="18476" y="8751"/>
                    <a:pt x="18232" y="8751"/>
                  </a:cubicBezTo>
                  <a:close/>
                  <a:moveTo>
                    <a:pt x="19575" y="8751"/>
                  </a:moveTo>
                  <a:cubicBezTo>
                    <a:pt x="19331" y="8751"/>
                    <a:pt x="19128" y="8954"/>
                    <a:pt x="19128" y="9198"/>
                  </a:cubicBezTo>
                  <a:cubicBezTo>
                    <a:pt x="19128" y="9442"/>
                    <a:pt x="19331" y="9646"/>
                    <a:pt x="19575" y="9646"/>
                  </a:cubicBezTo>
                  <a:cubicBezTo>
                    <a:pt x="19819" y="9646"/>
                    <a:pt x="20023" y="9442"/>
                    <a:pt x="20023" y="9198"/>
                  </a:cubicBezTo>
                  <a:cubicBezTo>
                    <a:pt x="20023" y="8954"/>
                    <a:pt x="19819" y="8751"/>
                    <a:pt x="19575" y="8751"/>
                  </a:cubicBezTo>
                  <a:close/>
                  <a:moveTo>
                    <a:pt x="20918" y="8751"/>
                  </a:moveTo>
                  <a:cubicBezTo>
                    <a:pt x="20674" y="8751"/>
                    <a:pt x="20471" y="8954"/>
                    <a:pt x="20471" y="9198"/>
                  </a:cubicBezTo>
                  <a:cubicBezTo>
                    <a:pt x="20471" y="9442"/>
                    <a:pt x="20674" y="9646"/>
                    <a:pt x="20918" y="9646"/>
                  </a:cubicBezTo>
                  <a:cubicBezTo>
                    <a:pt x="21162" y="9646"/>
                    <a:pt x="21366" y="9442"/>
                    <a:pt x="21366" y="9198"/>
                  </a:cubicBezTo>
                  <a:cubicBezTo>
                    <a:pt x="21366" y="8954"/>
                    <a:pt x="21162" y="8751"/>
                    <a:pt x="20918" y="8751"/>
                  </a:cubicBezTo>
                  <a:close/>
                  <a:moveTo>
                    <a:pt x="366" y="9035"/>
                  </a:moveTo>
                  <a:cubicBezTo>
                    <a:pt x="163" y="9035"/>
                    <a:pt x="0" y="9198"/>
                    <a:pt x="0" y="9402"/>
                  </a:cubicBezTo>
                  <a:cubicBezTo>
                    <a:pt x="0" y="9646"/>
                    <a:pt x="163" y="9809"/>
                    <a:pt x="366" y="9809"/>
                  </a:cubicBezTo>
                  <a:lnTo>
                    <a:pt x="1953" y="9809"/>
                  </a:lnTo>
                  <a:cubicBezTo>
                    <a:pt x="2157" y="9809"/>
                    <a:pt x="2320" y="9646"/>
                    <a:pt x="2320" y="9402"/>
                  </a:cubicBezTo>
                  <a:cubicBezTo>
                    <a:pt x="2320" y="9198"/>
                    <a:pt x="2157" y="9035"/>
                    <a:pt x="1953" y="9035"/>
                  </a:cubicBezTo>
                  <a:close/>
                  <a:moveTo>
                    <a:pt x="8628" y="9035"/>
                  </a:moveTo>
                  <a:cubicBezTo>
                    <a:pt x="8424" y="9035"/>
                    <a:pt x="8262" y="9198"/>
                    <a:pt x="8262" y="9402"/>
                  </a:cubicBezTo>
                  <a:cubicBezTo>
                    <a:pt x="8262" y="9646"/>
                    <a:pt x="8424" y="9809"/>
                    <a:pt x="8628" y="9809"/>
                  </a:cubicBezTo>
                  <a:lnTo>
                    <a:pt x="12779" y="9809"/>
                  </a:lnTo>
                  <a:cubicBezTo>
                    <a:pt x="12982" y="9809"/>
                    <a:pt x="13145" y="9646"/>
                    <a:pt x="13145" y="9402"/>
                  </a:cubicBezTo>
                  <a:cubicBezTo>
                    <a:pt x="13145" y="9198"/>
                    <a:pt x="12982" y="9035"/>
                    <a:pt x="12779" y="9035"/>
                  </a:cubicBezTo>
                  <a:close/>
                  <a:moveTo>
                    <a:pt x="366" y="10826"/>
                  </a:moveTo>
                  <a:cubicBezTo>
                    <a:pt x="163" y="10826"/>
                    <a:pt x="0" y="10989"/>
                    <a:pt x="0" y="11233"/>
                  </a:cubicBezTo>
                  <a:cubicBezTo>
                    <a:pt x="0" y="11437"/>
                    <a:pt x="163" y="11599"/>
                    <a:pt x="366" y="11599"/>
                  </a:cubicBezTo>
                  <a:lnTo>
                    <a:pt x="1953" y="11599"/>
                  </a:lnTo>
                  <a:cubicBezTo>
                    <a:pt x="2157" y="11599"/>
                    <a:pt x="2320" y="11437"/>
                    <a:pt x="2320" y="11233"/>
                  </a:cubicBezTo>
                  <a:cubicBezTo>
                    <a:pt x="2320" y="10989"/>
                    <a:pt x="2157" y="10826"/>
                    <a:pt x="1953" y="10826"/>
                  </a:cubicBezTo>
                  <a:close/>
                  <a:moveTo>
                    <a:pt x="8628" y="10826"/>
                  </a:moveTo>
                  <a:cubicBezTo>
                    <a:pt x="8424" y="10826"/>
                    <a:pt x="8262" y="10989"/>
                    <a:pt x="8262" y="11233"/>
                  </a:cubicBezTo>
                  <a:cubicBezTo>
                    <a:pt x="8262" y="11437"/>
                    <a:pt x="8424" y="11599"/>
                    <a:pt x="8628" y="11599"/>
                  </a:cubicBezTo>
                  <a:lnTo>
                    <a:pt x="12779" y="11599"/>
                  </a:lnTo>
                  <a:cubicBezTo>
                    <a:pt x="12982" y="11599"/>
                    <a:pt x="13145" y="11437"/>
                    <a:pt x="13145" y="11233"/>
                  </a:cubicBezTo>
                  <a:cubicBezTo>
                    <a:pt x="13145" y="10989"/>
                    <a:pt x="12982" y="10826"/>
                    <a:pt x="12779" y="10826"/>
                  </a:cubicBezTo>
                  <a:close/>
                  <a:moveTo>
                    <a:pt x="14203" y="12454"/>
                  </a:moveTo>
                  <a:cubicBezTo>
                    <a:pt x="13959" y="12454"/>
                    <a:pt x="13756" y="12658"/>
                    <a:pt x="13756" y="12902"/>
                  </a:cubicBezTo>
                  <a:cubicBezTo>
                    <a:pt x="13756" y="13146"/>
                    <a:pt x="13959" y="13349"/>
                    <a:pt x="14203" y="13349"/>
                  </a:cubicBezTo>
                  <a:cubicBezTo>
                    <a:pt x="14447" y="13349"/>
                    <a:pt x="14651" y="13146"/>
                    <a:pt x="14651" y="12902"/>
                  </a:cubicBezTo>
                  <a:cubicBezTo>
                    <a:pt x="14651" y="12658"/>
                    <a:pt x="14447" y="12454"/>
                    <a:pt x="14203" y="12454"/>
                  </a:cubicBezTo>
                  <a:close/>
                  <a:moveTo>
                    <a:pt x="15546" y="12454"/>
                  </a:moveTo>
                  <a:cubicBezTo>
                    <a:pt x="15302" y="12454"/>
                    <a:pt x="15099" y="12658"/>
                    <a:pt x="15099" y="12902"/>
                  </a:cubicBezTo>
                  <a:cubicBezTo>
                    <a:pt x="15099" y="13146"/>
                    <a:pt x="15302" y="13349"/>
                    <a:pt x="15546" y="13349"/>
                  </a:cubicBezTo>
                  <a:cubicBezTo>
                    <a:pt x="15790" y="13349"/>
                    <a:pt x="15994" y="13146"/>
                    <a:pt x="15994" y="12902"/>
                  </a:cubicBezTo>
                  <a:cubicBezTo>
                    <a:pt x="15994" y="12658"/>
                    <a:pt x="15790" y="12454"/>
                    <a:pt x="15546" y="12454"/>
                  </a:cubicBezTo>
                  <a:close/>
                  <a:moveTo>
                    <a:pt x="16889" y="12454"/>
                  </a:moveTo>
                  <a:cubicBezTo>
                    <a:pt x="16645" y="12454"/>
                    <a:pt x="16442" y="12658"/>
                    <a:pt x="16442" y="12902"/>
                  </a:cubicBezTo>
                  <a:cubicBezTo>
                    <a:pt x="16442" y="13146"/>
                    <a:pt x="16645" y="13349"/>
                    <a:pt x="16889" y="13349"/>
                  </a:cubicBezTo>
                  <a:cubicBezTo>
                    <a:pt x="17133" y="13349"/>
                    <a:pt x="17337" y="13146"/>
                    <a:pt x="17337" y="12902"/>
                  </a:cubicBezTo>
                  <a:cubicBezTo>
                    <a:pt x="17337" y="12658"/>
                    <a:pt x="17133" y="12454"/>
                    <a:pt x="16889" y="12454"/>
                  </a:cubicBezTo>
                  <a:close/>
                  <a:moveTo>
                    <a:pt x="18232" y="12454"/>
                  </a:moveTo>
                  <a:cubicBezTo>
                    <a:pt x="17988" y="12454"/>
                    <a:pt x="17785" y="12658"/>
                    <a:pt x="17785" y="12902"/>
                  </a:cubicBezTo>
                  <a:cubicBezTo>
                    <a:pt x="17785" y="13146"/>
                    <a:pt x="17988" y="13349"/>
                    <a:pt x="18232" y="13349"/>
                  </a:cubicBezTo>
                  <a:cubicBezTo>
                    <a:pt x="18476" y="13349"/>
                    <a:pt x="18680" y="13146"/>
                    <a:pt x="18680" y="12902"/>
                  </a:cubicBezTo>
                  <a:cubicBezTo>
                    <a:pt x="18680" y="12658"/>
                    <a:pt x="18476" y="12454"/>
                    <a:pt x="18232" y="12454"/>
                  </a:cubicBezTo>
                  <a:close/>
                  <a:moveTo>
                    <a:pt x="19575" y="12454"/>
                  </a:moveTo>
                  <a:cubicBezTo>
                    <a:pt x="19331" y="12454"/>
                    <a:pt x="19128" y="12658"/>
                    <a:pt x="19128" y="12902"/>
                  </a:cubicBezTo>
                  <a:cubicBezTo>
                    <a:pt x="19128" y="13146"/>
                    <a:pt x="19331" y="13349"/>
                    <a:pt x="19575" y="13349"/>
                  </a:cubicBezTo>
                  <a:cubicBezTo>
                    <a:pt x="19819" y="13349"/>
                    <a:pt x="20023" y="13146"/>
                    <a:pt x="20023" y="12902"/>
                  </a:cubicBezTo>
                  <a:cubicBezTo>
                    <a:pt x="20023" y="12658"/>
                    <a:pt x="19819" y="12454"/>
                    <a:pt x="19575" y="12454"/>
                  </a:cubicBezTo>
                  <a:close/>
                  <a:moveTo>
                    <a:pt x="20918" y="12454"/>
                  </a:moveTo>
                  <a:cubicBezTo>
                    <a:pt x="20674" y="12454"/>
                    <a:pt x="20471" y="12658"/>
                    <a:pt x="20471" y="12902"/>
                  </a:cubicBezTo>
                  <a:cubicBezTo>
                    <a:pt x="20471" y="13146"/>
                    <a:pt x="20674" y="13349"/>
                    <a:pt x="20918" y="13349"/>
                  </a:cubicBezTo>
                  <a:cubicBezTo>
                    <a:pt x="21162" y="13349"/>
                    <a:pt x="21366" y="13146"/>
                    <a:pt x="21366" y="12902"/>
                  </a:cubicBezTo>
                  <a:cubicBezTo>
                    <a:pt x="21366" y="12658"/>
                    <a:pt x="21162" y="12454"/>
                    <a:pt x="20918" y="12454"/>
                  </a:cubicBezTo>
                  <a:close/>
                  <a:moveTo>
                    <a:pt x="366" y="12617"/>
                  </a:moveTo>
                  <a:cubicBezTo>
                    <a:pt x="163" y="12617"/>
                    <a:pt x="0" y="12780"/>
                    <a:pt x="0" y="13024"/>
                  </a:cubicBezTo>
                  <a:cubicBezTo>
                    <a:pt x="0" y="13227"/>
                    <a:pt x="163" y="13390"/>
                    <a:pt x="366" y="13390"/>
                  </a:cubicBezTo>
                  <a:lnTo>
                    <a:pt x="1953" y="13390"/>
                  </a:lnTo>
                  <a:cubicBezTo>
                    <a:pt x="2157" y="13390"/>
                    <a:pt x="2320" y="13227"/>
                    <a:pt x="2320" y="13024"/>
                  </a:cubicBezTo>
                  <a:cubicBezTo>
                    <a:pt x="2320" y="12780"/>
                    <a:pt x="2157" y="12617"/>
                    <a:pt x="1953" y="12617"/>
                  </a:cubicBezTo>
                  <a:close/>
                  <a:moveTo>
                    <a:pt x="8628" y="12617"/>
                  </a:moveTo>
                  <a:cubicBezTo>
                    <a:pt x="8424" y="12617"/>
                    <a:pt x="8262" y="12780"/>
                    <a:pt x="8262" y="13024"/>
                  </a:cubicBezTo>
                  <a:cubicBezTo>
                    <a:pt x="8262" y="13227"/>
                    <a:pt x="8424" y="13390"/>
                    <a:pt x="8628" y="13390"/>
                  </a:cubicBezTo>
                  <a:lnTo>
                    <a:pt x="12779" y="13390"/>
                  </a:lnTo>
                  <a:cubicBezTo>
                    <a:pt x="12982" y="13390"/>
                    <a:pt x="13145" y="13227"/>
                    <a:pt x="13145" y="13024"/>
                  </a:cubicBezTo>
                  <a:cubicBezTo>
                    <a:pt x="13145" y="12780"/>
                    <a:pt x="12982" y="12617"/>
                    <a:pt x="12779" y="126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35"/>
            <p:cNvSpPr/>
            <p:nvPr/>
          </p:nvSpPr>
          <p:spPr>
            <a:xfrm>
              <a:off x="4506925" y="3681100"/>
              <a:ext cx="534150" cy="335775"/>
            </a:xfrm>
            <a:custGeom>
              <a:avLst/>
              <a:gdLst/>
              <a:ahLst/>
              <a:cxnLst/>
              <a:rect l="l" t="t" r="r" b="b"/>
              <a:pathLst>
                <a:path w="21366" h="13431" extrusionOk="0">
                  <a:moveTo>
                    <a:pt x="366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2"/>
                    <a:pt x="163" y="855"/>
                    <a:pt x="366" y="855"/>
                  </a:cubicBezTo>
                  <a:lnTo>
                    <a:pt x="1953" y="855"/>
                  </a:lnTo>
                  <a:cubicBezTo>
                    <a:pt x="2157" y="855"/>
                    <a:pt x="2320" y="692"/>
                    <a:pt x="2320" y="489"/>
                  </a:cubicBezTo>
                  <a:cubicBezTo>
                    <a:pt x="2320" y="245"/>
                    <a:pt x="2157" y="82"/>
                    <a:pt x="1953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5"/>
                    <a:pt x="3337" y="489"/>
                  </a:cubicBezTo>
                  <a:cubicBezTo>
                    <a:pt x="3337" y="692"/>
                    <a:pt x="3500" y="855"/>
                    <a:pt x="3703" y="855"/>
                  </a:cubicBezTo>
                  <a:lnTo>
                    <a:pt x="7814" y="855"/>
                  </a:lnTo>
                  <a:cubicBezTo>
                    <a:pt x="8058" y="855"/>
                    <a:pt x="8221" y="692"/>
                    <a:pt x="8221" y="489"/>
                  </a:cubicBezTo>
                  <a:cubicBezTo>
                    <a:pt x="8221" y="245"/>
                    <a:pt x="8058" y="82"/>
                    <a:pt x="7814" y="82"/>
                  </a:cubicBezTo>
                  <a:close/>
                  <a:moveTo>
                    <a:pt x="9605" y="0"/>
                  </a:moveTo>
                  <a:cubicBezTo>
                    <a:pt x="9320" y="0"/>
                    <a:pt x="9157" y="204"/>
                    <a:pt x="9157" y="489"/>
                  </a:cubicBezTo>
                  <a:cubicBezTo>
                    <a:pt x="9157" y="733"/>
                    <a:pt x="9320" y="936"/>
                    <a:pt x="9605" y="936"/>
                  </a:cubicBezTo>
                  <a:cubicBezTo>
                    <a:pt x="9849" y="936"/>
                    <a:pt x="10052" y="733"/>
                    <a:pt x="10052" y="489"/>
                  </a:cubicBezTo>
                  <a:cubicBezTo>
                    <a:pt x="10052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3" y="0"/>
                    <a:pt x="10500" y="204"/>
                    <a:pt x="10500" y="489"/>
                  </a:cubicBezTo>
                  <a:cubicBezTo>
                    <a:pt x="10500" y="733"/>
                    <a:pt x="10703" y="936"/>
                    <a:pt x="10948" y="936"/>
                  </a:cubicBezTo>
                  <a:cubicBezTo>
                    <a:pt x="11192" y="936"/>
                    <a:pt x="11395" y="733"/>
                    <a:pt x="11395" y="489"/>
                  </a:cubicBezTo>
                  <a:cubicBezTo>
                    <a:pt x="11395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6" y="0"/>
                    <a:pt x="11843" y="204"/>
                    <a:pt x="11843" y="489"/>
                  </a:cubicBezTo>
                  <a:cubicBezTo>
                    <a:pt x="11843" y="733"/>
                    <a:pt x="12046" y="936"/>
                    <a:pt x="12291" y="936"/>
                  </a:cubicBezTo>
                  <a:cubicBezTo>
                    <a:pt x="12535" y="936"/>
                    <a:pt x="12738" y="733"/>
                    <a:pt x="12738" y="489"/>
                  </a:cubicBezTo>
                  <a:cubicBezTo>
                    <a:pt x="12738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89" y="0"/>
                    <a:pt x="13186" y="204"/>
                    <a:pt x="13186" y="489"/>
                  </a:cubicBezTo>
                  <a:cubicBezTo>
                    <a:pt x="13186" y="733"/>
                    <a:pt x="13389" y="936"/>
                    <a:pt x="13634" y="936"/>
                  </a:cubicBezTo>
                  <a:cubicBezTo>
                    <a:pt x="13878" y="936"/>
                    <a:pt x="14081" y="733"/>
                    <a:pt x="14081" y="489"/>
                  </a:cubicBezTo>
                  <a:cubicBezTo>
                    <a:pt x="14081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2" y="0"/>
                    <a:pt x="14529" y="204"/>
                    <a:pt x="14529" y="489"/>
                  </a:cubicBezTo>
                  <a:cubicBezTo>
                    <a:pt x="14529" y="733"/>
                    <a:pt x="14732" y="936"/>
                    <a:pt x="14977" y="936"/>
                  </a:cubicBezTo>
                  <a:cubicBezTo>
                    <a:pt x="15221" y="936"/>
                    <a:pt x="15424" y="733"/>
                    <a:pt x="15424" y="489"/>
                  </a:cubicBezTo>
                  <a:cubicBezTo>
                    <a:pt x="15424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5" y="0"/>
                    <a:pt x="15872" y="204"/>
                    <a:pt x="15872" y="489"/>
                  </a:cubicBezTo>
                  <a:cubicBezTo>
                    <a:pt x="15872" y="733"/>
                    <a:pt x="16075" y="936"/>
                    <a:pt x="16320" y="936"/>
                  </a:cubicBezTo>
                  <a:cubicBezTo>
                    <a:pt x="16564" y="936"/>
                    <a:pt x="16767" y="733"/>
                    <a:pt x="16767" y="489"/>
                  </a:cubicBezTo>
                  <a:cubicBezTo>
                    <a:pt x="16767" y="204"/>
                    <a:pt x="16564" y="0"/>
                    <a:pt x="16320" y="0"/>
                  </a:cubicBezTo>
                  <a:close/>
                  <a:moveTo>
                    <a:pt x="366" y="1872"/>
                  </a:moveTo>
                  <a:cubicBezTo>
                    <a:pt x="163" y="1872"/>
                    <a:pt x="0" y="2035"/>
                    <a:pt x="0" y="2279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3" y="2646"/>
                  </a:lnTo>
                  <a:cubicBezTo>
                    <a:pt x="2157" y="2646"/>
                    <a:pt x="2320" y="2483"/>
                    <a:pt x="2320" y="2279"/>
                  </a:cubicBezTo>
                  <a:cubicBezTo>
                    <a:pt x="2320" y="2035"/>
                    <a:pt x="2157" y="1872"/>
                    <a:pt x="1953" y="1872"/>
                  </a:cubicBezTo>
                  <a:close/>
                  <a:moveTo>
                    <a:pt x="3703" y="1872"/>
                  </a:moveTo>
                  <a:cubicBezTo>
                    <a:pt x="3500" y="1872"/>
                    <a:pt x="3337" y="2035"/>
                    <a:pt x="3337" y="2279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79"/>
                  </a:cubicBezTo>
                  <a:cubicBezTo>
                    <a:pt x="8221" y="2035"/>
                    <a:pt x="8058" y="1872"/>
                    <a:pt x="7814" y="1872"/>
                  </a:cubicBezTo>
                  <a:close/>
                  <a:moveTo>
                    <a:pt x="366" y="3663"/>
                  </a:moveTo>
                  <a:cubicBezTo>
                    <a:pt x="163" y="3663"/>
                    <a:pt x="0" y="3867"/>
                    <a:pt x="0" y="4070"/>
                  </a:cubicBezTo>
                  <a:cubicBezTo>
                    <a:pt x="0" y="4274"/>
                    <a:pt x="163" y="4436"/>
                    <a:pt x="366" y="4436"/>
                  </a:cubicBezTo>
                  <a:lnTo>
                    <a:pt x="1953" y="4436"/>
                  </a:lnTo>
                  <a:cubicBezTo>
                    <a:pt x="2157" y="4436"/>
                    <a:pt x="2320" y="4274"/>
                    <a:pt x="2320" y="4070"/>
                  </a:cubicBezTo>
                  <a:cubicBezTo>
                    <a:pt x="2320" y="3867"/>
                    <a:pt x="2157" y="3663"/>
                    <a:pt x="1953" y="3663"/>
                  </a:cubicBezTo>
                  <a:close/>
                  <a:moveTo>
                    <a:pt x="3703" y="3663"/>
                  </a:moveTo>
                  <a:cubicBezTo>
                    <a:pt x="3500" y="3663"/>
                    <a:pt x="3337" y="3867"/>
                    <a:pt x="3337" y="4070"/>
                  </a:cubicBezTo>
                  <a:cubicBezTo>
                    <a:pt x="3337" y="4274"/>
                    <a:pt x="3500" y="4436"/>
                    <a:pt x="3703" y="4436"/>
                  </a:cubicBezTo>
                  <a:lnTo>
                    <a:pt x="7814" y="4436"/>
                  </a:lnTo>
                  <a:cubicBezTo>
                    <a:pt x="8058" y="4436"/>
                    <a:pt x="8221" y="4274"/>
                    <a:pt x="8221" y="4070"/>
                  </a:cubicBezTo>
                  <a:cubicBezTo>
                    <a:pt x="8221" y="3867"/>
                    <a:pt x="8058" y="3663"/>
                    <a:pt x="7814" y="3663"/>
                  </a:cubicBezTo>
                  <a:close/>
                  <a:moveTo>
                    <a:pt x="9605" y="3622"/>
                  </a:moveTo>
                  <a:cubicBezTo>
                    <a:pt x="9320" y="3622"/>
                    <a:pt x="9157" y="3826"/>
                    <a:pt x="9157" y="4070"/>
                  </a:cubicBezTo>
                  <a:cubicBezTo>
                    <a:pt x="9157" y="4314"/>
                    <a:pt x="9320" y="4518"/>
                    <a:pt x="9605" y="4518"/>
                  </a:cubicBezTo>
                  <a:cubicBezTo>
                    <a:pt x="9849" y="4518"/>
                    <a:pt x="10052" y="4314"/>
                    <a:pt x="10052" y="4070"/>
                  </a:cubicBezTo>
                  <a:cubicBezTo>
                    <a:pt x="10052" y="3826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3" y="3622"/>
                    <a:pt x="10500" y="3826"/>
                    <a:pt x="10500" y="4070"/>
                  </a:cubicBezTo>
                  <a:cubicBezTo>
                    <a:pt x="10500" y="4314"/>
                    <a:pt x="10703" y="4518"/>
                    <a:pt x="10948" y="4518"/>
                  </a:cubicBezTo>
                  <a:cubicBezTo>
                    <a:pt x="11192" y="4518"/>
                    <a:pt x="11395" y="4314"/>
                    <a:pt x="11395" y="4070"/>
                  </a:cubicBezTo>
                  <a:cubicBezTo>
                    <a:pt x="11395" y="3826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6" y="3622"/>
                    <a:pt x="11843" y="3826"/>
                    <a:pt x="11843" y="4070"/>
                  </a:cubicBezTo>
                  <a:cubicBezTo>
                    <a:pt x="11843" y="4314"/>
                    <a:pt x="12046" y="4518"/>
                    <a:pt x="12291" y="4518"/>
                  </a:cubicBezTo>
                  <a:cubicBezTo>
                    <a:pt x="12535" y="4518"/>
                    <a:pt x="12738" y="4314"/>
                    <a:pt x="12738" y="4070"/>
                  </a:cubicBezTo>
                  <a:cubicBezTo>
                    <a:pt x="12738" y="3826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89" y="3622"/>
                    <a:pt x="13186" y="3826"/>
                    <a:pt x="13186" y="4070"/>
                  </a:cubicBezTo>
                  <a:cubicBezTo>
                    <a:pt x="13186" y="4314"/>
                    <a:pt x="13389" y="4518"/>
                    <a:pt x="13634" y="4518"/>
                  </a:cubicBezTo>
                  <a:cubicBezTo>
                    <a:pt x="13878" y="4518"/>
                    <a:pt x="14081" y="4314"/>
                    <a:pt x="14081" y="4070"/>
                  </a:cubicBezTo>
                  <a:cubicBezTo>
                    <a:pt x="14081" y="3826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2" y="3622"/>
                    <a:pt x="14529" y="3826"/>
                    <a:pt x="14529" y="4070"/>
                  </a:cubicBezTo>
                  <a:cubicBezTo>
                    <a:pt x="14529" y="4314"/>
                    <a:pt x="14732" y="4518"/>
                    <a:pt x="14977" y="4518"/>
                  </a:cubicBezTo>
                  <a:cubicBezTo>
                    <a:pt x="15221" y="4518"/>
                    <a:pt x="15424" y="4314"/>
                    <a:pt x="15424" y="4070"/>
                  </a:cubicBezTo>
                  <a:cubicBezTo>
                    <a:pt x="15424" y="3826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5" y="3622"/>
                    <a:pt x="15872" y="3826"/>
                    <a:pt x="15872" y="4070"/>
                  </a:cubicBezTo>
                  <a:cubicBezTo>
                    <a:pt x="15872" y="4314"/>
                    <a:pt x="16075" y="4518"/>
                    <a:pt x="16320" y="4518"/>
                  </a:cubicBezTo>
                  <a:cubicBezTo>
                    <a:pt x="16564" y="4518"/>
                    <a:pt x="16767" y="4314"/>
                    <a:pt x="16767" y="4070"/>
                  </a:cubicBezTo>
                  <a:cubicBezTo>
                    <a:pt x="16767" y="3826"/>
                    <a:pt x="16564" y="3622"/>
                    <a:pt x="16320" y="3622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57"/>
                    <a:pt x="0" y="5861"/>
                  </a:cubicBezTo>
                  <a:cubicBezTo>
                    <a:pt x="0" y="6064"/>
                    <a:pt x="163" y="6227"/>
                    <a:pt x="366" y="6227"/>
                  </a:cubicBezTo>
                  <a:lnTo>
                    <a:pt x="1953" y="6227"/>
                  </a:lnTo>
                  <a:cubicBezTo>
                    <a:pt x="2157" y="6227"/>
                    <a:pt x="2320" y="6064"/>
                    <a:pt x="2320" y="5861"/>
                  </a:cubicBezTo>
                  <a:cubicBezTo>
                    <a:pt x="2320" y="5657"/>
                    <a:pt x="2157" y="5454"/>
                    <a:pt x="1953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57"/>
                    <a:pt x="3337" y="5861"/>
                  </a:cubicBezTo>
                  <a:cubicBezTo>
                    <a:pt x="3337" y="6064"/>
                    <a:pt x="3500" y="6227"/>
                    <a:pt x="3703" y="6227"/>
                  </a:cubicBezTo>
                  <a:lnTo>
                    <a:pt x="7814" y="6227"/>
                  </a:lnTo>
                  <a:cubicBezTo>
                    <a:pt x="8058" y="6227"/>
                    <a:pt x="8221" y="6064"/>
                    <a:pt x="8221" y="5861"/>
                  </a:cubicBezTo>
                  <a:cubicBezTo>
                    <a:pt x="8221" y="5657"/>
                    <a:pt x="8058" y="5454"/>
                    <a:pt x="7814" y="5454"/>
                  </a:cubicBezTo>
                  <a:close/>
                  <a:moveTo>
                    <a:pt x="366" y="7285"/>
                  </a:moveTo>
                  <a:cubicBezTo>
                    <a:pt x="163" y="7285"/>
                    <a:pt x="0" y="7448"/>
                    <a:pt x="0" y="7651"/>
                  </a:cubicBezTo>
                  <a:cubicBezTo>
                    <a:pt x="0" y="7855"/>
                    <a:pt x="163" y="8058"/>
                    <a:pt x="366" y="8058"/>
                  </a:cubicBezTo>
                  <a:lnTo>
                    <a:pt x="1953" y="8058"/>
                  </a:lnTo>
                  <a:cubicBezTo>
                    <a:pt x="2157" y="8058"/>
                    <a:pt x="2320" y="7855"/>
                    <a:pt x="2320" y="7651"/>
                  </a:cubicBezTo>
                  <a:cubicBezTo>
                    <a:pt x="2320" y="7448"/>
                    <a:pt x="2157" y="7285"/>
                    <a:pt x="1953" y="7285"/>
                  </a:cubicBezTo>
                  <a:close/>
                  <a:moveTo>
                    <a:pt x="3703" y="7285"/>
                  </a:moveTo>
                  <a:cubicBezTo>
                    <a:pt x="3500" y="7285"/>
                    <a:pt x="3337" y="7448"/>
                    <a:pt x="3337" y="7651"/>
                  </a:cubicBezTo>
                  <a:cubicBezTo>
                    <a:pt x="3337" y="7855"/>
                    <a:pt x="3500" y="8058"/>
                    <a:pt x="3703" y="8058"/>
                  </a:cubicBezTo>
                  <a:lnTo>
                    <a:pt x="7814" y="8058"/>
                  </a:lnTo>
                  <a:cubicBezTo>
                    <a:pt x="8058" y="8058"/>
                    <a:pt x="8221" y="7855"/>
                    <a:pt x="8221" y="7651"/>
                  </a:cubicBezTo>
                  <a:cubicBezTo>
                    <a:pt x="8221" y="7448"/>
                    <a:pt x="8058" y="7285"/>
                    <a:pt x="7814" y="7285"/>
                  </a:cubicBezTo>
                  <a:close/>
                  <a:moveTo>
                    <a:pt x="14203" y="8791"/>
                  </a:moveTo>
                  <a:cubicBezTo>
                    <a:pt x="13959" y="8791"/>
                    <a:pt x="13756" y="8994"/>
                    <a:pt x="13756" y="9239"/>
                  </a:cubicBezTo>
                  <a:cubicBezTo>
                    <a:pt x="13756" y="9483"/>
                    <a:pt x="13959" y="9686"/>
                    <a:pt x="14203" y="9686"/>
                  </a:cubicBezTo>
                  <a:cubicBezTo>
                    <a:pt x="14447" y="9686"/>
                    <a:pt x="14651" y="9483"/>
                    <a:pt x="14651" y="9239"/>
                  </a:cubicBezTo>
                  <a:cubicBezTo>
                    <a:pt x="14651" y="8994"/>
                    <a:pt x="14447" y="8791"/>
                    <a:pt x="14203" y="8791"/>
                  </a:cubicBezTo>
                  <a:close/>
                  <a:moveTo>
                    <a:pt x="15546" y="8791"/>
                  </a:moveTo>
                  <a:cubicBezTo>
                    <a:pt x="15302" y="8791"/>
                    <a:pt x="15099" y="8994"/>
                    <a:pt x="15099" y="9239"/>
                  </a:cubicBezTo>
                  <a:cubicBezTo>
                    <a:pt x="15099" y="9483"/>
                    <a:pt x="15302" y="9686"/>
                    <a:pt x="15546" y="9686"/>
                  </a:cubicBezTo>
                  <a:cubicBezTo>
                    <a:pt x="15790" y="9686"/>
                    <a:pt x="15994" y="9483"/>
                    <a:pt x="15994" y="9239"/>
                  </a:cubicBezTo>
                  <a:cubicBezTo>
                    <a:pt x="15994" y="8994"/>
                    <a:pt x="15790" y="8791"/>
                    <a:pt x="15546" y="8791"/>
                  </a:cubicBezTo>
                  <a:close/>
                  <a:moveTo>
                    <a:pt x="16889" y="8791"/>
                  </a:moveTo>
                  <a:cubicBezTo>
                    <a:pt x="16645" y="8791"/>
                    <a:pt x="16442" y="8994"/>
                    <a:pt x="16442" y="9239"/>
                  </a:cubicBezTo>
                  <a:cubicBezTo>
                    <a:pt x="16442" y="9483"/>
                    <a:pt x="16645" y="9686"/>
                    <a:pt x="16889" y="9686"/>
                  </a:cubicBezTo>
                  <a:cubicBezTo>
                    <a:pt x="17133" y="9686"/>
                    <a:pt x="17337" y="9483"/>
                    <a:pt x="17337" y="9239"/>
                  </a:cubicBezTo>
                  <a:cubicBezTo>
                    <a:pt x="17337" y="8994"/>
                    <a:pt x="17133" y="8791"/>
                    <a:pt x="16889" y="8791"/>
                  </a:cubicBezTo>
                  <a:close/>
                  <a:moveTo>
                    <a:pt x="18232" y="8791"/>
                  </a:moveTo>
                  <a:cubicBezTo>
                    <a:pt x="17988" y="8791"/>
                    <a:pt x="17785" y="8994"/>
                    <a:pt x="17785" y="9239"/>
                  </a:cubicBezTo>
                  <a:cubicBezTo>
                    <a:pt x="17785" y="9483"/>
                    <a:pt x="17988" y="9686"/>
                    <a:pt x="18232" y="9686"/>
                  </a:cubicBezTo>
                  <a:cubicBezTo>
                    <a:pt x="18476" y="9686"/>
                    <a:pt x="18680" y="9483"/>
                    <a:pt x="18680" y="9239"/>
                  </a:cubicBezTo>
                  <a:cubicBezTo>
                    <a:pt x="18680" y="8994"/>
                    <a:pt x="18476" y="8791"/>
                    <a:pt x="18232" y="8791"/>
                  </a:cubicBezTo>
                  <a:close/>
                  <a:moveTo>
                    <a:pt x="19575" y="8791"/>
                  </a:moveTo>
                  <a:cubicBezTo>
                    <a:pt x="19331" y="8791"/>
                    <a:pt x="19128" y="8994"/>
                    <a:pt x="19128" y="9239"/>
                  </a:cubicBezTo>
                  <a:cubicBezTo>
                    <a:pt x="19128" y="9483"/>
                    <a:pt x="19331" y="9686"/>
                    <a:pt x="19575" y="9686"/>
                  </a:cubicBezTo>
                  <a:cubicBezTo>
                    <a:pt x="19819" y="9686"/>
                    <a:pt x="20023" y="9483"/>
                    <a:pt x="20023" y="9239"/>
                  </a:cubicBezTo>
                  <a:cubicBezTo>
                    <a:pt x="20023" y="8994"/>
                    <a:pt x="19819" y="8791"/>
                    <a:pt x="19575" y="8791"/>
                  </a:cubicBezTo>
                  <a:close/>
                  <a:moveTo>
                    <a:pt x="20918" y="8791"/>
                  </a:moveTo>
                  <a:cubicBezTo>
                    <a:pt x="20674" y="8791"/>
                    <a:pt x="20471" y="8994"/>
                    <a:pt x="20471" y="9239"/>
                  </a:cubicBezTo>
                  <a:cubicBezTo>
                    <a:pt x="20471" y="9483"/>
                    <a:pt x="20674" y="9686"/>
                    <a:pt x="20918" y="9686"/>
                  </a:cubicBezTo>
                  <a:cubicBezTo>
                    <a:pt x="21162" y="9686"/>
                    <a:pt x="21366" y="9483"/>
                    <a:pt x="21366" y="9239"/>
                  </a:cubicBezTo>
                  <a:cubicBezTo>
                    <a:pt x="21366" y="8994"/>
                    <a:pt x="21162" y="8791"/>
                    <a:pt x="20918" y="8791"/>
                  </a:cubicBezTo>
                  <a:close/>
                  <a:moveTo>
                    <a:pt x="366" y="9076"/>
                  </a:moveTo>
                  <a:cubicBezTo>
                    <a:pt x="163" y="9076"/>
                    <a:pt x="0" y="9239"/>
                    <a:pt x="0" y="9442"/>
                  </a:cubicBezTo>
                  <a:cubicBezTo>
                    <a:pt x="0" y="9646"/>
                    <a:pt x="163" y="9849"/>
                    <a:pt x="366" y="9849"/>
                  </a:cubicBezTo>
                  <a:lnTo>
                    <a:pt x="1953" y="9849"/>
                  </a:lnTo>
                  <a:cubicBezTo>
                    <a:pt x="2157" y="9849"/>
                    <a:pt x="2320" y="9646"/>
                    <a:pt x="2320" y="9442"/>
                  </a:cubicBezTo>
                  <a:cubicBezTo>
                    <a:pt x="2320" y="9239"/>
                    <a:pt x="2157" y="9076"/>
                    <a:pt x="1953" y="9076"/>
                  </a:cubicBezTo>
                  <a:close/>
                  <a:moveTo>
                    <a:pt x="8628" y="9076"/>
                  </a:moveTo>
                  <a:cubicBezTo>
                    <a:pt x="8424" y="9076"/>
                    <a:pt x="8262" y="9239"/>
                    <a:pt x="8262" y="9442"/>
                  </a:cubicBezTo>
                  <a:cubicBezTo>
                    <a:pt x="8262" y="9646"/>
                    <a:pt x="8424" y="9849"/>
                    <a:pt x="8628" y="9849"/>
                  </a:cubicBezTo>
                  <a:lnTo>
                    <a:pt x="12779" y="9849"/>
                  </a:lnTo>
                  <a:cubicBezTo>
                    <a:pt x="12982" y="9849"/>
                    <a:pt x="13145" y="9646"/>
                    <a:pt x="13145" y="9442"/>
                  </a:cubicBezTo>
                  <a:cubicBezTo>
                    <a:pt x="13145" y="9239"/>
                    <a:pt x="12982" y="9076"/>
                    <a:pt x="12779" y="9076"/>
                  </a:cubicBezTo>
                  <a:close/>
                  <a:moveTo>
                    <a:pt x="366" y="10867"/>
                  </a:moveTo>
                  <a:cubicBezTo>
                    <a:pt x="163" y="10867"/>
                    <a:pt x="0" y="11029"/>
                    <a:pt x="0" y="11233"/>
                  </a:cubicBezTo>
                  <a:cubicBezTo>
                    <a:pt x="0" y="11477"/>
                    <a:pt x="163" y="11640"/>
                    <a:pt x="366" y="11640"/>
                  </a:cubicBezTo>
                  <a:lnTo>
                    <a:pt x="1953" y="11640"/>
                  </a:lnTo>
                  <a:cubicBezTo>
                    <a:pt x="2157" y="11640"/>
                    <a:pt x="2320" y="11477"/>
                    <a:pt x="2320" y="11233"/>
                  </a:cubicBezTo>
                  <a:cubicBezTo>
                    <a:pt x="2320" y="11029"/>
                    <a:pt x="2157" y="10867"/>
                    <a:pt x="1953" y="10867"/>
                  </a:cubicBezTo>
                  <a:close/>
                  <a:moveTo>
                    <a:pt x="8628" y="10867"/>
                  </a:moveTo>
                  <a:cubicBezTo>
                    <a:pt x="8424" y="10867"/>
                    <a:pt x="8262" y="11029"/>
                    <a:pt x="8262" y="11233"/>
                  </a:cubicBezTo>
                  <a:cubicBezTo>
                    <a:pt x="8262" y="11477"/>
                    <a:pt x="8424" y="11640"/>
                    <a:pt x="8628" y="11640"/>
                  </a:cubicBezTo>
                  <a:lnTo>
                    <a:pt x="12779" y="11640"/>
                  </a:lnTo>
                  <a:cubicBezTo>
                    <a:pt x="12982" y="11640"/>
                    <a:pt x="13145" y="11477"/>
                    <a:pt x="13145" y="11233"/>
                  </a:cubicBezTo>
                  <a:cubicBezTo>
                    <a:pt x="13145" y="11029"/>
                    <a:pt x="12982" y="10867"/>
                    <a:pt x="12779" y="10867"/>
                  </a:cubicBezTo>
                  <a:close/>
                  <a:moveTo>
                    <a:pt x="14203" y="12494"/>
                  </a:moveTo>
                  <a:cubicBezTo>
                    <a:pt x="13959" y="12494"/>
                    <a:pt x="13756" y="12698"/>
                    <a:pt x="13756" y="12942"/>
                  </a:cubicBezTo>
                  <a:cubicBezTo>
                    <a:pt x="13756" y="13186"/>
                    <a:pt x="13959" y="13390"/>
                    <a:pt x="14203" y="13390"/>
                  </a:cubicBezTo>
                  <a:cubicBezTo>
                    <a:pt x="14447" y="13390"/>
                    <a:pt x="14651" y="13186"/>
                    <a:pt x="14651" y="12942"/>
                  </a:cubicBezTo>
                  <a:cubicBezTo>
                    <a:pt x="14651" y="12698"/>
                    <a:pt x="14447" y="12494"/>
                    <a:pt x="14203" y="12494"/>
                  </a:cubicBezTo>
                  <a:close/>
                  <a:moveTo>
                    <a:pt x="15546" y="12494"/>
                  </a:moveTo>
                  <a:cubicBezTo>
                    <a:pt x="15302" y="12494"/>
                    <a:pt x="15099" y="12698"/>
                    <a:pt x="15099" y="12942"/>
                  </a:cubicBezTo>
                  <a:cubicBezTo>
                    <a:pt x="15099" y="13186"/>
                    <a:pt x="15302" y="13390"/>
                    <a:pt x="15546" y="13390"/>
                  </a:cubicBezTo>
                  <a:cubicBezTo>
                    <a:pt x="15790" y="13390"/>
                    <a:pt x="15994" y="13186"/>
                    <a:pt x="15994" y="12942"/>
                  </a:cubicBezTo>
                  <a:cubicBezTo>
                    <a:pt x="15994" y="12698"/>
                    <a:pt x="15790" y="12494"/>
                    <a:pt x="15546" y="12494"/>
                  </a:cubicBezTo>
                  <a:close/>
                  <a:moveTo>
                    <a:pt x="16889" y="12494"/>
                  </a:moveTo>
                  <a:cubicBezTo>
                    <a:pt x="16645" y="12494"/>
                    <a:pt x="16442" y="12698"/>
                    <a:pt x="16442" y="12942"/>
                  </a:cubicBezTo>
                  <a:cubicBezTo>
                    <a:pt x="16442" y="13186"/>
                    <a:pt x="16645" y="13390"/>
                    <a:pt x="16889" y="13390"/>
                  </a:cubicBezTo>
                  <a:cubicBezTo>
                    <a:pt x="17133" y="13390"/>
                    <a:pt x="17337" y="13186"/>
                    <a:pt x="17337" y="12942"/>
                  </a:cubicBezTo>
                  <a:cubicBezTo>
                    <a:pt x="17337" y="12698"/>
                    <a:pt x="17133" y="12494"/>
                    <a:pt x="16889" y="12494"/>
                  </a:cubicBezTo>
                  <a:close/>
                  <a:moveTo>
                    <a:pt x="18232" y="12494"/>
                  </a:moveTo>
                  <a:cubicBezTo>
                    <a:pt x="17988" y="12494"/>
                    <a:pt x="17785" y="12698"/>
                    <a:pt x="17785" y="12942"/>
                  </a:cubicBezTo>
                  <a:cubicBezTo>
                    <a:pt x="17785" y="13186"/>
                    <a:pt x="17988" y="13390"/>
                    <a:pt x="18232" y="13390"/>
                  </a:cubicBezTo>
                  <a:cubicBezTo>
                    <a:pt x="18476" y="13390"/>
                    <a:pt x="18680" y="13186"/>
                    <a:pt x="18680" y="12942"/>
                  </a:cubicBezTo>
                  <a:cubicBezTo>
                    <a:pt x="18680" y="12698"/>
                    <a:pt x="18476" y="12494"/>
                    <a:pt x="18232" y="12494"/>
                  </a:cubicBezTo>
                  <a:close/>
                  <a:moveTo>
                    <a:pt x="19575" y="12494"/>
                  </a:moveTo>
                  <a:cubicBezTo>
                    <a:pt x="19331" y="12494"/>
                    <a:pt x="19128" y="12698"/>
                    <a:pt x="19128" y="12942"/>
                  </a:cubicBezTo>
                  <a:cubicBezTo>
                    <a:pt x="19128" y="13186"/>
                    <a:pt x="19331" y="13390"/>
                    <a:pt x="19575" y="13390"/>
                  </a:cubicBezTo>
                  <a:cubicBezTo>
                    <a:pt x="19819" y="13390"/>
                    <a:pt x="20023" y="13186"/>
                    <a:pt x="20023" y="12942"/>
                  </a:cubicBezTo>
                  <a:cubicBezTo>
                    <a:pt x="20023" y="12698"/>
                    <a:pt x="19819" y="12494"/>
                    <a:pt x="19575" y="12494"/>
                  </a:cubicBezTo>
                  <a:close/>
                  <a:moveTo>
                    <a:pt x="20918" y="12494"/>
                  </a:moveTo>
                  <a:cubicBezTo>
                    <a:pt x="20674" y="12494"/>
                    <a:pt x="20471" y="12698"/>
                    <a:pt x="20471" y="12942"/>
                  </a:cubicBezTo>
                  <a:cubicBezTo>
                    <a:pt x="20471" y="13186"/>
                    <a:pt x="20674" y="13390"/>
                    <a:pt x="20918" y="13390"/>
                  </a:cubicBezTo>
                  <a:cubicBezTo>
                    <a:pt x="21162" y="13390"/>
                    <a:pt x="21366" y="13186"/>
                    <a:pt x="21366" y="12942"/>
                  </a:cubicBezTo>
                  <a:cubicBezTo>
                    <a:pt x="21366" y="12698"/>
                    <a:pt x="21162" y="12494"/>
                    <a:pt x="20918" y="12494"/>
                  </a:cubicBezTo>
                  <a:close/>
                  <a:moveTo>
                    <a:pt x="366" y="12657"/>
                  </a:moveTo>
                  <a:cubicBezTo>
                    <a:pt x="163" y="12657"/>
                    <a:pt x="0" y="12820"/>
                    <a:pt x="0" y="13064"/>
                  </a:cubicBezTo>
                  <a:cubicBezTo>
                    <a:pt x="0" y="13268"/>
                    <a:pt x="163" y="13430"/>
                    <a:pt x="366" y="13430"/>
                  </a:cubicBezTo>
                  <a:lnTo>
                    <a:pt x="1953" y="13430"/>
                  </a:lnTo>
                  <a:cubicBezTo>
                    <a:pt x="2157" y="13430"/>
                    <a:pt x="2320" y="13268"/>
                    <a:pt x="2320" y="13064"/>
                  </a:cubicBezTo>
                  <a:cubicBezTo>
                    <a:pt x="2320" y="12820"/>
                    <a:pt x="2157" y="12657"/>
                    <a:pt x="1953" y="12657"/>
                  </a:cubicBezTo>
                  <a:close/>
                  <a:moveTo>
                    <a:pt x="8628" y="12657"/>
                  </a:moveTo>
                  <a:cubicBezTo>
                    <a:pt x="8424" y="12657"/>
                    <a:pt x="8262" y="12820"/>
                    <a:pt x="8262" y="13064"/>
                  </a:cubicBezTo>
                  <a:cubicBezTo>
                    <a:pt x="8262" y="13268"/>
                    <a:pt x="8424" y="13430"/>
                    <a:pt x="8628" y="13430"/>
                  </a:cubicBezTo>
                  <a:lnTo>
                    <a:pt x="12779" y="13430"/>
                  </a:lnTo>
                  <a:cubicBezTo>
                    <a:pt x="12982" y="13430"/>
                    <a:pt x="13145" y="13268"/>
                    <a:pt x="13145" y="13064"/>
                  </a:cubicBezTo>
                  <a:cubicBezTo>
                    <a:pt x="13145" y="12820"/>
                    <a:pt x="12982" y="12657"/>
                    <a:pt x="12779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35"/>
            <p:cNvSpPr/>
            <p:nvPr/>
          </p:nvSpPr>
          <p:spPr>
            <a:xfrm>
              <a:off x="5110250" y="295362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3"/>
                    <a:pt x="163" y="856"/>
                    <a:pt x="367" y="856"/>
                  </a:cubicBezTo>
                  <a:lnTo>
                    <a:pt x="1954" y="856"/>
                  </a:lnTo>
                  <a:cubicBezTo>
                    <a:pt x="2157" y="856"/>
                    <a:pt x="2361" y="693"/>
                    <a:pt x="2361" y="489"/>
                  </a:cubicBezTo>
                  <a:cubicBezTo>
                    <a:pt x="2361" y="245"/>
                    <a:pt x="2157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0" y="82"/>
                    <a:pt x="3338" y="245"/>
                    <a:pt x="3338" y="489"/>
                  </a:cubicBezTo>
                  <a:cubicBezTo>
                    <a:pt x="3338" y="693"/>
                    <a:pt x="3500" y="856"/>
                    <a:pt x="3704" y="856"/>
                  </a:cubicBezTo>
                  <a:lnTo>
                    <a:pt x="7814" y="856"/>
                  </a:lnTo>
                  <a:cubicBezTo>
                    <a:pt x="8058" y="856"/>
                    <a:pt x="8221" y="693"/>
                    <a:pt x="8221" y="489"/>
                  </a:cubicBezTo>
                  <a:cubicBezTo>
                    <a:pt x="8221" y="245"/>
                    <a:pt x="8058" y="82"/>
                    <a:pt x="7814" y="82"/>
                  </a:cubicBezTo>
                  <a:close/>
                  <a:moveTo>
                    <a:pt x="9605" y="1"/>
                  </a:moveTo>
                  <a:cubicBezTo>
                    <a:pt x="9361" y="1"/>
                    <a:pt x="9157" y="204"/>
                    <a:pt x="9157" y="489"/>
                  </a:cubicBezTo>
                  <a:cubicBezTo>
                    <a:pt x="9157" y="733"/>
                    <a:pt x="9361" y="937"/>
                    <a:pt x="9605" y="937"/>
                  </a:cubicBezTo>
                  <a:cubicBezTo>
                    <a:pt x="9849" y="937"/>
                    <a:pt x="10053" y="733"/>
                    <a:pt x="10053" y="489"/>
                  </a:cubicBezTo>
                  <a:cubicBezTo>
                    <a:pt x="10053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4" y="1"/>
                    <a:pt x="10500" y="204"/>
                    <a:pt x="10500" y="489"/>
                  </a:cubicBezTo>
                  <a:cubicBezTo>
                    <a:pt x="10500" y="733"/>
                    <a:pt x="10704" y="937"/>
                    <a:pt x="10948" y="937"/>
                  </a:cubicBezTo>
                  <a:cubicBezTo>
                    <a:pt x="11192" y="937"/>
                    <a:pt x="11396" y="733"/>
                    <a:pt x="11396" y="489"/>
                  </a:cubicBezTo>
                  <a:cubicBezTo>
                    <a:pt x="11396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7" y="1"/>
                    <a:pt x="11843" y="204"/>
                    <a:pt x="11843" y="489"/>
                  </a:cubicBezTo>
                  <a:cubicBezTo>
                    <a:pt x="11843" y="733"/>
                    <a:pt x="12047" y="937"/>
                    <a:pt x="12291" y="937"/>
                  </a:cubicBezTo>
                  <a:cubicBezTo>
                    <a:pt x="12535" y="937"/>
                    <a:pt x="12739" y="733"/>
                    <a:pt x="12739" y="489"/>
                  </a:cubicBezTo>
                  <a:cubicBezTo>
                    <a:pt x="12739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90" y="1"/>
                    <a:pt x="13186" y="204"/>
                    <a:pt x="13186" y="489"/>
                  </a:cubicBezTo>
                  <a:cubicBezTo>
                    <a:pt x="13186" y="733"/>
                    <a:pt x="13390" y="937"/>
                    <a:pt x="13634" y="937"/>
                  </a:cubicBezTo>
                  <a:cubicBezTo>
                    <a:pt x="13878" y="937"/>
                    <a:pt x="14082" y="733"/>
                    <a:pt x="14082" y="489"/>
                  </a:cubicBezTo>
                  <a:cubicBezTo>
                    <a:pt x="14082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3" y="1"/>
                    <a:pt x="14529" y="204"/>
                    <a:pt x="14529" y="489"/>
                  </a:cubicBezTo>
                  <a:cubicBezTo>
                    <a:pt x="14529" y="733"/>
                    <a:pt x="14733" y="937"/>
                    <a:pt x="14977" y="937"/>
                  </a:cubicBezTo>
                  <a:cubicBezTo>
                    <a:pt x="15221" y="937"/>
                    <a:pt x="15425" y="733"/>
                    <a:pt x="15425" y="489"/>
                  </a:cubicBezTo>
                  <a:cubicBezTo>
                    <a:pt x="15425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6" y="1"/>
                    <a:pt x="15872" y="204"/>
                    <a:pt x="15872" y="489"/>
                  </a:cubicBezTo>
                  <a:cubicBezTo>
                    <a:pt x="15872" y="733"/>
                    <a:pt x="16076" y="937"/>
                    <a:pt x="16320" y="937"/>
                  </a:cubicBezTo>
                  <a:cubicBezTo>
                    <a:pt x="16564" y="937"/>
                    <a:pt x="16768" y="733"/>
                    <a:pt x="16768" y="489"/>
                  </a:cubicBezTo>
                  <a:cubicBezTo>
                    <a:pt x="16768" y="204"/>
                    <a:pt x="16564" y="1"/>
                    <a:pt x="16320" y="1"/>
                  </a:cubicBezTo>
                  <a:close/>
                  <a:moveTo>
                    <a:pt x="367" y="1873"/>
                  </a:moveTo>
                  <a:cubicBezTo>
                    <a:pt x="163" y="1873"/>
                    <a:pt x="0" y="2036"/>
                    <a:pt x="0" y="2280"/>
                  </a:cubicBezTo>
                  <a:cubicBezTo>
                    <a:pt x="0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7" y="2646"/>
                    <a:pt x="2361" y="2483"/>
                    <a:pt x="2361" y="2280"/>
                  </a:cubicBezTo>
                  <a:cubicBezTo>
                    <a:pt x="2361" y="2036"/>
                    <a:pt x="2157" y="1873"/>
                    <a:pt x="1954" y="1873"/>
                  </a:cubicBezTo>
                  <a:close/>
                  <a:moveTo>
                    <a:pt x="3704" y="1873"/>
                  </a:moveTo>
                  <a:cubicBezTo>
                    <a:pt x="3500" y="1873"/>
                    <a:pt x="3338" y="2036"/>
                    <a:pt x="3338" y="2280"/>
                  </a:cubicBezTo>
                  <a:cubicBezTo>
                    <a:pt x="3338" y="2483"/>
                    <a:pt x="3500" y="2646"/>
                    <a:pt x="3704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80"/>
                  </a:cubicBezTo>
                  <a:cubicBezTo>
                    <a:pt x="8221" y="2036"/>
                    <a:pt x="8058" y="1873"/>
                    <a:pt x="7814" y="1873"/>
                  </a:cubicBezTo>
                  <a:close/>
                  <a:moveTo>
                    <a:pt x="367" y="3664"/>
                  </a:moveTo>
                  <a:cubicBezTo>
                    <a:pt x="163" y="3664"/>
                    <a:pt x="0" y="3867"/>
                    <a:pt x="0" y="4071"/>
                  </a:cubicBezTo>
                  <a:cubicBezTo>
                    <a:pt x="0" y="4274"/>
                    <a:pt x="163" y="4437"/>
                    <a:pt x="367" y="4437"/>
                  </a:cubicBezTo>
                  <a:lnTo>
                    <a:pt x="1954" y="4437"/>
                  </a:lnTo>
                  <a:cubicBezTo>
                    <a:pt x="2157" y="4437"/>
                    <a:pt x="2361" y="4274"/>
                    <a:pt x="2361" y="4071"/>
                  </a:cubicBezTo>
                  <a:cubicBezTo>
                    <a:pt x="2361" y="3867"/>
                    <a:pt x="2157" y="3664"/>
                    <a:pt x="1954" y="3664"/>
                  </a:cubicBezTo>
                  <a:close/>
                  <a:moveTo>
                    <a:pt x="3704" y="3664"/>
                  </a:moveTo>
                  <a:cubicBezTo>
                    <a:pt x="3500" y="3664"/>
                    <a:pt x="3338" y="3867"/>
                    <a:pt x="3338" y="4071"/>
                  </a:cubicBezTo>
                  <a:cubicBezTo>
                    <a:pt x="3338" y="4274"/>
                    <a:pt x="3500" y="4437"/>
                    <a:pt x="3704" y="4437"/>
                  </a:cubicBezTo>
                  <a:lnTo>
                    <a:pt x="7814" y="4437"/>
                  </a:lnTo>
                  <a:cubicBezTo>
                    <a:pt x="8058" y="4437"/>
                    <a:pt x="8221" y="4274"/>
                    <a:pt x="8221" y="4071"/>
                  </a:cubicBezTo>
                  <a:cubicBezTo>
                    <a:pt x="8221" y="3867"/>
                    <a:pt x="8058" y="3664"/>
                    <a:pt x="7814" y="3664"/>
                  </a:cubicBezTo>
                  <a:close/>
                  <a:moveTo>
                    <a:pt x="9605" y="3623"/>
                  </a:moveTo>
                  <a:cubicBezTo>
                    <a:pt x="9361" y="3623"/>
                    <a:pt x="9157" y="3826"/>
                    <a:pt x="9157" y="4071"/>
                  </a:cubicBezTo>
                  <a:cubicBezTo>
                    <a:pt x="9157" y="4315"/>
                    <a:pt x="9361" y="4518"/>
                    <a:pt x="9605" y="4518"/>
                  </a:cubicBezTo>
                  <a:cubicBezTo>
                    <a:pt x="9849" y="4518"/>
                    <a:pt x="10053" y="4315"/>
                    <a:pt x="10053" y="4071"/>
                  </a:cubicBezTo>
                  <a:cubicBezTo>
                    <a:pt x="10053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4" y="3623"/>
                    <a:pt x="10500" y="3826"/>
                    <a:pt x="10500" y="4071"/>
                  </a:cubicBezTo>
                  <a:cubicBezTo>
                    <a:pt x="10500" y="4315"/>
                    <a:pt x="10704" y="4518"/>
                    <a:pt x="10948" y="4518"/>
                  </a:cubicBezTo>
                  <a:cubicBezTo>
                    <a:pt x="11192" y="4518"/>
                    <a:pt x="11396" y="4315"/>
                    <a:pt x="11396" y="4071"/>
                  </a:cubicBezTo>
                  <a:cubicBezTo>
                    <a:pt x="11396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7" y="3623"/>
                    <a:pt x="11843" y="3826"/>
                    <a:pt x="11843" y="4071"/>
                  </a:cubicBezTo>
                  <a:cubicBezTo>
                    <a:pt x="11843" y="4315"/>
                    <a:pt x="12047" y="4518"/>
                    <a:pt x="12291" y="4518"/>
                  </a:cubicBezTo>
                  <a:cubicBezTo>
                    <a:pt x="12535" y="4518"/>
                    <a:pt x="12739" y="4315"/>
                    <a:pt x="12739" y="4071"/>
                  </a:cubicBezTo>
                  <a:cubicBezTo>
                    <a:pt x="12739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90" y="3623"/>
                    <a:pt x="13186" y="3826"/>
                    <a:pt x="13186" y="4071"/>
                  </a:cubicBezTo>
                  <a:cubicBezTo>
                    <a:pt x="13186" y="4315"/>
                    <a:pt x="13390" y="4518"/>
                    <a:pt x="13634" y="4518"/>
                  </a:cubicBezTo>
                  <a:cubicBezTo>
                    <a:pt x="13878" y="4518"/>
                    <a:pt x="14082" y="4315"/>
                    <a:pt x="14082" y="4071"/>
                  </a:cubicBezTo>
                  <a:cubicBezTo>
                    <a:pt x="14082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3" y="3623"/>
                    <a:pt x="14529" y="3826"/>
                    <a:pt x="14529" y="4071"/>
                  </a:cubicBezTo>
                  <a:cubicBezTo>
                    <a:pt x="14529" y="4315"/>
                    <a:pt x="14733" y="4518"/>
                    <a:pt x="14977" y="4518"/>
                  </a:cubicBezTo>
                  <a:cubicBezTo>
                    <a:pt x="15221" y="4518"/>
                    <a:pt x="15425" y="4315"/>
                    <a:pt x="15425" y="4071"/>
                  </a:cubicBezTo>
                  <a:cubicBezTo>
                    <a:pt x="15425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6" y="3623"/>
                    <a:pt x="15872" y="3826"/>
                    <a:pt x="15872" y="4071"/>
                  </a:cubicBezTo>
                  <a:cubicBezTo>
                    <a:pt x="15872" y="4315"/>
                    <a:pt x="16076" y="4518"/>
                    <a:pt x="16320" y="4518"/>
                  </a:cubicBezTo>
                  <a:cubicBezTo>
                    <a:pt x="16564" y="4518"/>
                    <a:pt x="16768" y="4315"/>
                    <a:pt x="16768" y="4071"/>
                  </a:cubicBezTo>
                  <a:cubicBezTo>
                    <a:pt x="16768" y="3826"/>
                    <a:pt x="16564" y="3623"/>
                    <a:pt x="16320" y="3623"/>
                  </a:cubicBezTo>
                  <a:close/>
                  <a:moveTo>
                    <a:pt x="367" y="5454"/>
                  </a:moveTo>
                  <a:cubicBezTo>
                    <a:pt x="163" y="5454"/>
                    <a:pt x="0" y="5658"/>
                    <a:pt x="0" y="5861"/>
                  </a:cubicBezTo>
                  <a:cubicBezTo>
                    <a:pt x="0" y="6065"/>
                    <a:pt x="163" y="6228"/>
                    <a:pt x="367" y="6228"/>
                  </a:cubicBezTo>
                  <a:lnTo>
                    <a:pt x="1954" y="6228"/>
                  </a:lnTo>
                  <a:cubicBezTo>
                    <a:pt x="2157" y="6228"/>
                    <a:pt x="2361" y="6065"/>
                    <a:pt x="2361" y="5861"/>
                  </a:cubicBezTo>
                  <a:cubicBezTo>
                    <a:pt x="2361" y="5658"/>
                    <a:pt x="2157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0" y="5454"/>
                    <a:pt x="3338" y="5658"/>
                    <a:pt x="3338" y="5861"/>
                  </a:cubicBezTo>
                  <a:cubicBezTo>
                    <a:pt x="3338" y="6065"/>
                    <a:pt x="3500" y="6228"/>
                    <a:pt x="3704" y="6228"/>
                  </a:cubicBezTo>
                  <a:lnTo>
                    <a:pt x="7814" y="6228"/>
                  </a:lnTo>
                  <a:cubicBezTo>
                    <a:pt x="8058" y="6228"/>
                    <a:pt x="8221" y="6065"/>
                    <a:pt x="8221" y="5861"/>
                  </a:cubicBezTo>
                  <a:cubicBezTo>
                    <a:pt x="8221" y="5658"/>
                    <a:pt x="8058" y="5454"/>
                    <a:pt x="7814" y="5454"/>
                  </a:cubicBezTo>
                  <a:close/>
                  <a:moveTo>
                    <a:pt x="367" y="7286"/>
                  </a:moveTo>
                  <a:cubicBezTo>
                    <a:pt x="163" y="7286"/>
                    <a:pt x="0" y="7448"/>
                    <a:pt x="0" y="7652"/>
                  </a:cubicBezTo>
                  <a:cubicBezTo>
                    <a:pt x="0" y="7855"/>
                    <a:pt x="163" y="8059"/>
                    <a:pt x="367" y="8059"/>
                  </a:cubicBezTo>
                  <a:lnTo>
                    <a:pt x="1954" y="8059"/>
                  </a:lnTo>
                  <a:cubicBezTo>
                    <a:pt x="2157" y="8059"/>
                    <a:pt x="2361" y="7855"/>
                    <a:pt x="2361" y="7652"/>
                  </a:cubicBezTo>
                  <a:cubicBezTo>
                    <a:pt x="2361" y="7448"/>
                    <a:pt x="2157" y="7286"/>
                    <a:pt x="1954" y="7286"/>
                  </a:cubicBezTo>
                  <a:close/>
                  <a:moveTo>
                    <a:pt x="3704" y="7286"/>
                  </a:moveTo>
                  <a:cubicBezTo>
                    <a:pt x="3500" y="7286"/>
                    <a:pt x="3338" y="7448"/>
                    <a:pt x="3338" y="7652"/>
                  </a:cubicBezTo>
                  <a:cubicBezTo>
                    <a:pt x="3338" y="7855"/>
                    <a:pt x="3500" y="8059"/>
                    <a:pt x="3704" y="8059"/>
                  </a:cubicBezTo>
                  <a:lnTo>
                    <a:pt x="7814" y="8059"/>
                  </a:lnTo>
                  <a:cubicBezTo>
                    <a:pt x="8058" y="8059"/>
                    <a:pt x="8221" y="7855"/>
                    <a:pt x="8221" y="7652"/>
                  </a:cubicBezTo>
                  <a:cubicBezTo>
                    <a:pt x="8221" y="7448"/>
                    <a:pt x="8058" y="7286"/>
                    <a:pt x="7814" y="7286"/>
                  </a:cubicBezTo>
                  <a:close/>
                  <a:moveTo>
                    <a:pt x="14204" y="8791"/>
                  </a:moveTo>
                  <a:cubicBezTo>
                    <a:pt x="13959" y="8791"/>
                    <a:pt x="13756" y="8995"/>
                    <a:pt x="13756" y="9239"/>
                  </a:cubicBezTo>
                  <a:cubicBezTo>
                    <a:pt x="13756" y="9483"/>
                    <a:pt x="13959" y="9687"/>
                    <a:pt x="14204" y="9687"/>
                  </a:cubicBezTo>
                  <a:cubicBezTo>
                    <a:pt x="14448" y="9687"/>
                    <a:pt x="14651" y="9483"/>
                    <a:pt x="14651" y="9239"/>
                  </a:cubicBezTo>
                  <a:cubicBezTo>
                    <a:pt x="14651" y="8995"/>
                    <a:pt x="14448" y="8791"/>
                    <a:pt x="14204" y="8791"/>
                  </a:cubicBezTo>
                  <a:close/>
                  <a:moveTo>
                    <a:pt x="15547" y="8791"/>
                  </a:moveTo>
                  <a:cubicBezTo>
                    <a:pt x="15302" y="8791"/>
                    <a:pt x="15099" y="8995"/>
                    <a:pt x="15099" y="9239"/>
                  </a:cubicBezTo>
                  <a:cubicBezTo>
                    <a:pt x="15099" y="9483"/>
                    <a:pt x="15302" y="9687"/>
                    <a:pt x="15547" y="9687"/>
                  </a:cubicBezTo>
                  <a:cubicBezTo>
                    <a:pt x="15791" y="9687"/>
                    <a:pt x="15994" y="9483"/>
                    <a:pt x="15994" y="9239"/>
                  </a:cubicBezTo>
                  <a:cubicBezTo>
                    <a:pt x="15994" y="8995"/>
                    <a:pt x="15791" y="8791"/>
                    <a:pt x="15547" y="8791"/>
                  </a:cubicBezTo>
                  <a:close/>
                  <a:moveTo>
                    <a:pt x="16890" y="8791"/>
                  </a:moveTo>
                  <a:cubicBezTo>
                    <a:pt x="16645" y="8791"/>
                    <a:pt x="16442" y="8995"/>
                    <a:pt x="16442" y="9239"/>
                  </a:cubicBezTo>
                  <a:cubicBezTo>
                    <a:pt x="16442" y="9483"/>
                    <a:pt x="16645" y="9687"/>
                    <a:pt x="16890" y="9687"/>
                  </a:cubicBezTo>
                  <a:cubicBezTo>
                    <a:pt x="17134" y="9687"/>
                    <a:pt x="17337" y="9483"/>
                    <a:pt x="17337" y="9239"/>
                  </a:cubicBezTo>
                  <a:cubicBezTo>
                    <a:pt x="17337" y="8995"/>
                    <a:pt x="17134" y="8791"/>
                    <a:pt x="16890" y="8791"/>
                  </a:cubicBezTo>
                  <a:close/>
                  <a:moveTo>
                    <a:pt x="18233" y="8791"/>
                  </a:moveTo>
                  <a:cubicBezTo>
                    <a:pt x="17988" y="8791"/>
                    <a:pt x="17785" y="8995"/>
                    <a:pt x="17785" y="9239"/>
                  </a:cubicBezTo>
                  <a:cubicBezTo>
                    <a:pt x="17785" y="9483"/>
                    <a:pt x="17988" y="9687"/>
                    <a:pt x="18233" y="9687"/>
                  </a:cubicBezTo>
                  <a:cubicBezTo>
                    <a:pt x="18477" y="9687"/>
                    <a:pt x="18680" y="9483"/>
                    <a:pt x="18680" y="9239"/>
                  </a:cubicBezTo>
                  <a:cubicBezTo>
                    <a:pt x="18680" y="8995"/>
                    <a:pt x="18477" y="8791"/>
                    <a:pt x="18233" y="8791"/>
                  </a:cubicBezTo>
                  <a:close/>
                  <a:moveTo>
                    <a:pt x="19576" y="8791"/>
                  </a:moveTo>
                  <a:cubicBezTo>
                    <a:pt x="19331" y="8791"/>
                    <a:pt x="19128" y="8995"/>
                    <a:pt x="19128" y="9239"/>
                  </a:cubicBezTo>
                  <a:cubicBezTo>
                    <a:pt x="19128" y="9483"/>
                    <a:pt x="19331" y="9687"/>
                    <a:pt x="19576" y="9687"/>
                  </a:cubicBezTo>
                  <a:cubicBezTo>
                    <a:pt x="19820" y="9687"/>
                    <a:pt x="20023" y="9483"/>
                    <a:pt x="20023" y="9239"/>
                  </a:cubicBezTo>
                  <a:cubicBezTo>
                    <a:pt x="20023" y="8995"/>
                    <a:pt x="19820" y="8791"/>
                    <a:pt x="19576" y="8791"/>
                  </a:cubicBezTo>
                  <a:close/>
                  <a:moveTo>
                    <a:pt x="20919" y="8791"/>
                  </a:moveTo>
                  <a:cubicBezTo>
                    <a:pt x="20674" y="8791"/>
                    <a:pt x="20471" y="8995"/>
                    <a:pt x="20471" y="9239"/>
                  </a:cubicBezTo>
                  <a:cubicBezTo>
                    <a:pt x="20471" y="9483"/>
                    <a:pt x="20674" y="9687"/>
                    <a:pt x="20919" y="9687"/>
                  </a:cubicBezTo>
                  <a:cubicBezTo>
                    <a:pt x="21163" y="9687"/>
                    <a:pt x="21366" y="9483"/>
                    <a:pt x="21366" y="9239"/>
                  </a:cubicBezTo>
                  <a:cubicBezTo>
                    <a:pt x="21366" y="8995"/>
                    <a:pt x="21163" y="8791"/>
                    <a:pt x="20919" y="8791"/>
                  </a:cubicBezTo>
                  <a:close/>
                  <a:moveTo>
                    <a:pt x="367" y="9076"/>
                  </a:moveTo>
                  <a:cubicBezTo>
                    <a:pt x="163" y="9076"/>
                    <a:pt x="0" y="9239"/>
                    <a:pt x="0" y="9443"/>
                  </a:cubicBezTo>
                  <a:cubicBezTo>
                    <a:pt x="0" y="9646"/>
                    <a:pt x="163" y="9850"/>
                    <a:pt x="367" y="9850"/>
                  </a:cubicBezTo>
                  <a:lnTo>
                    <a:pt x="1954" y="9850"/>
                  </a:lnTo>
                  <a:cubicBezTo>
                    <a:pt x="2157" y="9850"/>
                    <a:pt x="2361" y="9646"/>
                    <a:pt x="2361" y="9443"/>
                  </a:cubicBezTo>
                  <a:cubicBezTo>
                    <a:pt x="2361" y="9239"/>
                    <a:pt x="2157" y="9076"/>
                    <a:pt x="1954" y="9076"/>
                  </a:cubicBezTo>
                  <a:close/>
                  <a:moveTo>
                    <a:pt x="8628" y="9076"/>
                  </a:moveTo>
                  <a:cubicBezTo>
                    <a:pt x="8425" y="9076"/>
                    <a:pt x="8262" y="9239"/>
                    <a:pt x="8262" y="9443"/>
                  </a:cubicBezTo>
                  <a:cubicBezTo>
                    <a:pt x="8262" y="9646"/>
                    <a:pt x="8425" y="9850"/>
                    <a:pt x="8628" y="9850"/>
                  </a:cubicBezTo>
                  <a:lnTo>
                    <a:pt x="12779" y="9850"/>
                  </a:lnTo>
                  <a:cubicBezTo>
                    <a:pt x="12983" y="9850"/>
                    <a:pt x="13146" y="9646"/>
                    <a:pt x="13146" y="9443"/>
                  </a:cubicBezTo>
                  <a:cubicBezTo>
                    <a:pt x="13146" y="9239"/>
                    <a:pt x="12983" y="9076"/>
                    <a:pt x="12779" y="9076"/>
                  </a:cubicBezTo>
                  <a:close/>
                  <a:moveTo>
                    <a:pt x="367" y="10867"/>
                  </a:moveTo>
                  <a:cubicBezTo>
                    <a:pt x="163" y="10867"/>
                    <a:pt x="0" y="11030"/>
                    <a:pt x="0" y="11233"/>
                  </a:cubicBezTo>
                  <a:cubicBezTo>
                    <a:pt x="0" y="11478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7" y="11640"/>
                    <a:pt x="2361" y="11478"/>
                    <a:pt x="2361" y="11233"/>
                  </a:cubicBezTo>
                  <a:cubicBezTo>
                    <a:pt x="2361" y="11030"/>
                    <a:pt x="2157" y="10867"/>
                    <a:pt x="1954" y="10867"/>
                  </a:cubicBezTo>
                  <a:close/>
                  <a:moveTo>
                    <a:pt x="8628" y="10867"/>
                  </a:moveTo>
                  <a:cubicBezTo>
                    <a:pt x="8425" y="10867"/>
                    <a:pt x="8262" y="11030"/>
                    <a:pt x="8262" y="11233"/>
                  </a:cubicBezTo>
                  <a:cubicBezTo>
                    <a:pt x="8262" y="11478"/>
                    <a:pt x="8425" y="11640"/>
                    <a:pt x="8628" y="11640"/>
                  </a:cubicBezTo>
                  <a:lnTo>
                    <a:pt x="12779" y="11640"/>
                  </a:lnTo>
                  <a:cubicBezTo>
                    <a:pt x="12983" y="11640"/>
                    <a:pt x="13146" y="11478"/>
                    <a:pt x="13146" y="11233"/>
                  </a:cubicBezTo>
                  <a:cubicBezTo>
                    <a:pt x="13146" y="11030"/>
                    <a:pt x="12983" y="10867"/>
                    <a:pt x="12779" y="10867"/>
                  </a:cubicBezTo>
                  <a:close/>
                  <a:moveTo>
                    <a:pt x="14204" y="12495"/>
                  </a:moveTo>
                  <a:cubicBezTo>
                    <a:pt x="13959" y="12495"/>
                    <a:pt x="13756" y="12698"/>
                    <a:pt x="13756" y="12943"/>
                  </a:cubicBezTo>
                  <a:cubicBezTo>
                    <a:pt x="13756" y="13187"/>
                    <a:pt x="13959" y="13390"/>
                    <a:pt x="14204" y="13390"/>
                  </a:cubicBezTo>
                  <a:cubicBezTo>
                    <a:pt x="14448" y="13390"/>
                    <a:pt x="14651" y="13187"/>
                    <a:pt x="14651" y="12943"/>
                  </a:cubicBezTo>
                  <a:cubicBezTo>
                    <a:pt x="14651" y="12698"/>
                    <a:pt x="14448" y="12495"/>
                    <a:pt x="14204" y="12495"/>
                  </a:cubicBezTo>
                  <a:close/>
                  <a:moveTo>
                    <a:pt x="15547" y="12495"/>
                  </a:moveTo>
                  <a:cubicBezTo>
                    <a:pt x="15302" y="12495"/>
                    <a:pt x="15099" y="12698"/>
                    <a:pt x="15099" y="12943"/>
                  </a:cubicBezTo>
                  <a:cubicBezTo>
                    <a:pt x="15099" y="13187"/>
                    <a:pt x="15302" y="13390"/>
                    <a:pt x="15547" y="13390"/>
                  </a:cubicBezTo>
                  <a:cubicBezTo>
                    <a:pt x="15791" y="13390"/>
                    <a:pt x="15994" y="13187"/>
                    <a:pt x="15994" y="12943"/>
                  </a:cubicBezTo>
                  <a:cubicBezTo>
                    <a:pt x="15994" y="12698"/>
                    <a:pt x="15791" y="12495"/>
                    <a:pt x="15547" y="12495"/>
                  </a:cubicBezTo>
                  <a:close/>
                  <a:moveTo>
                    <a:pt x="16890" y="12495"/>
                  </a:moveTo>
                  <a:cubicBezTo>
                    <a:pt x="16645" y="12495"/>
                    <a:pt x="16442" y="12698"/>
                    <a:pt x="16442" y="12943"/>
                  </a:cubicBezTo>
                  <a:cubicBezTo>
                    <a:pt x="16442" y="13187"/>
                    <a:pt x="16645" y="13390"/>
                    <a:pt x="16890" y="13390"/>
                  </a:cubicBezTo>
                  <a:cubicBezTo>
                    <a:pt x="17134" y="13390"/>
                    <a:pt x="17337" y="13187"/>
                    <a:pt x="17337" y="12943"/>
                  </a:cubicBezTo>
                  <a:cubicBezTo>
                    <a:pt x="17337" y="12698"/>
                    <a:pt x="17134" y="12495"/>
                    <a:pt x="16890" y="12495"/>
                  </a:cubicBezTo>
                  <a:close/>
                  <a:moveTo>
                    <a:pt x="18233" y="12495"/>
                  </a:moveTo>
                  <a:cubicBezTo>
                    <a:pt x="17988" y="12495"/>
                    <a:pt x="17785" y="12698"/>
                    <a:pt x="17785" y="12943"/>
                  </a:cubicBezTo>
                  <a:cubicBezTo>
                    <a:pt x="17785" y="13187"/>
                    <a:pt x="17988" y="13390"/>
                    <a:pt x="18233" y="13390"/>
                  </a:cubicBezTo>
                  <a:cubicBezTo>
                    <a:pt x="18477" y="13390"/>
                    <a:pt x="18680" y="13187"/>
                    <a:pt x="18680" y="12943"/>
                  </a:cubicBezTo>
                  <a:cubicBezTo>
                    <a:pt x="18680" y="12698"/>
                    <a:pt x="18477" y="12495"/>
                    <a:pt x="18233" y="12495"/>
                  </a:cubicBezTo>
                  <a:close/>
                  <a:moveTo>
                    <a:pt x="19576" y="12495"/>
                  </a:moveTo>
                  <a:cubicBezTo>
                    <a:pt x="19331" y="12495"/>
                    <a:pt x="19128" y="12698"/>
                    <a:pt x="19128" y="12943"/>
                  </a:cubicBezTo>
                  <a:cubicBezTo>
                    <a:pt x="19128" y="13187"/>
                    <a:pt x="19331" y="13390"/>
                    <a:pt x="19576" y="13390"/>
                  </a:cubicBezTo>
                  <a:cubicBezTo>
                    <a:pt x="19820" y="13390"/>
                    <a:pt x="20023" y="13187"/>
                    <a:pt x="20023" y="12943"/>
                  </a:cubicBezTo>
                  <a:cubicBezTo>
                    <a:pt x="20023" y="12698"/>
                    <a:pt x="19820" y="12495"/>
                    <a:pt x="19576" y="12495"/>
                  </a:cubicBezTo>
                  <a:close/>
                  <a:moveTo>
                    <a:pt x="20919" y="12495"/>
                  </a:moveTo>
                  <a:cubicBezTo>
                    <a:pt x="20674" y="12495"/>
                    <a:pt x="20471" y="12698"/>
                    <a:pt x="20471" y="12943"/>
                  </a:cubicBezTo>
                  <a:cubicBezTo>
                    <a:pt x="20471" y="13187"/>
                    <a:pt x="20674" y="13390"/>
                    <a:pt x="20919" y="13390"/>
                  </a:cubicBezTo>
                  <a:cubicBezTo>
                    <a:pt x="21163" y="13390"/>
                    <a:pt x="21366" y="13187"/>
                    <a:pt x="21366" y="12943"/>
                  </a:cubicBezTo>
                  <a:cubicBezTo>
                    <a:pt x="21366" y="12698"/>
                    <a:pt x="21163" y="12495"/>
                    <a:pt x="20919" y="12495"/>
                  </a:cubicBezTo>
                  <a:close/>
                  <a:moveTo>
                    <a:pt x="367" y="12658"/>
                  </a:moveTo>
                  <a:cubicBezTo>
                    <a:pt x="163" y="12658"/>
                    <a:pt x="0" y="12821"/>
                    <a:pt x="0" y="13065"/>
                  </a:cubicBezTo>
                  <a:cubicBezTo>
                    <a:pt x="0" y="13268"/>
                    <a:pt x="163" y="13431"/>
                    <a:pt x="367" y="13431"/>
                  </a:cubicBezTo>
                  <a:lnTo>
                    <a:pt x="1954" y="13431"/>
                  </a:lnTo>
                  <a:cubicBezTo>
                    <a:pt x="2157" y="13431"/>
                    <a:pt x="2361" y="13268"/>
                    <a:pt x="2361" y="13065"/>
                  </a:cubicBezTo>
                  <a:cubicBezTo>
                    <a:pt x="2361" y="12821"/>
                    <a:pt x="2157" y="12658"/>
                    <a:pt x="1954" y="12658"/>
                  </a:cubicBezTo>
                  <a:close/>
                  <a:moveTo>
                    <a:pt x="8628" y="12658"/>
                  </a:moveTo>
                  <a:cubicBezTo>
                    <a:pt x="8425" y="12658"/>
                    <a:pt x="8262" y="12821"/>
                    <a:pt x="8262" y="13065"/>
                  </a:cubicBezTo>
                  <a:cubicBezTo>
                    <a:pt x="8262" y="13268"/>
                    <a:pt x="8425" y="13431"/>
                    <a:pt x="8628" y="13431"/>
                  </a:cubicBezTo>
                  <a:lnTo>
                    <a:pt x="12779" y="13431"/>
                  </a:lnTo>
                  <a:cubicBezTo>
                    <a:pt x="12983" y="13431"/>
                    <a:pt x="13146" y="13268"/>
                    <a:pt x="13146" y="13065"/>
                  </a:cubicBezTo>
                  <a:cubicBezTo>
                    <a:pt x="13146" y="12821"/>
                    <a:pt x="12983" y="12658"/>
                    <a:pt x="12779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35"/>
            <p:cNvSpPr/>
            <p:nvPr/>
          </p:nvSpPr>
          <p:spPr>
            <a:xfrm>
              <a:off x="5110250" y="3321950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0" y="244"/>
                    <a:pt x="0" y="448"/>
                  </a:cubicBezTo>
                  <a:cubicBezTo>
                    <a:pt x="0" y="692"/>
                    <a:pt x="163" y="855"/>
                    <a:pt x="367" y="855"/>
                  </a:cubicBezTo>
                  <a:lnTo>
                    <a:pt x="1954" y="855"/>
                  </a:lnTo>
                  <a:cubicBezTo>
                    <a:pt x="2157" y="855"/>
                    <a:pt x="2361" y="692"/>
                    <a:pt x="2361" y="448"/>
                  </a:cubicBezTo>
                  <a:cubicBezTo>
                    <a:pt x="2361" y="244"/>
                    <a:pt x="2157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0" y="82"/>
                    <a:pt x="3338" y="244"/>
                    <a:pt x="3338" y="448"/>
                  </a:cubicBezTo>
                  <a:cubicBezTo>
                    <a:pt x="3338" y="692"/>
                    <a:pt x="3500" y="855"/>
                    <a:pt x="3704" y="855"/>
                  </a:cubicBezTo>
                  <a:lnTo>
                    <a:pt x="7814" y="855"/>
                  </a:lnTo>
                  <a:cubicBezTo>
                    <a:pt x="8058" y="855"/>
                    <a:pt x="8221" y="692"/>
                    <a:pt x="8221" y="448"/>
                  </a:cubicBezTo>
                  <a:cubicBezTo>
                    <a:pt x="8221" y="244"/>
                    <a:pt x="8058" y="82"/>
                    <a:pt x="7814" y="82"/>
                  </a:cubicBezTo>
                  <a:close/>
                  <a:moveTo>
                    <a:pt x="9605" y="0"/>
                  </a:moveTo>
                  <a:cubicBezTo>
                    <a:pt x="9361" y="0"/>
                    <a:pt x="9157" y="204"/>
                    <a:pt x="9157" y="448"/>
                  </a:cubicBezTo>
                  <a:cubicBezTo>
                    <a:pt x="9157" y="692"/>
                    <a:pt x="9361" y="896"/>
                    <a:pt x="9605" y="896"/>
                  </a:cubicBezTo>
                  <a:cubicBezTo>
                    <a:pt x="9849" y="896"/>
                    <a:pt x="10053" y="692"/>
                    <a:pt x="10053" y="448"/>
                  </a:cubicBezTo>
                  <a:cubicBezTo>
                    <a:pt x="10053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4" y="0"/>
                    <a:pt x="10500" y="204"/>
                    <a:pt x="10500" y="448"/>
                  </a:cubicBezTo>
                  <a:cubicBezTo>
                    <a:pt x="10500" y="692"/>
                    <a:pt x="10704" y="896"/>
                    <a:pt x="10948" y="896"/>
                  </a:cubicBezTo>
                  <a:cubicBezTo>
                    <a:pt x="11192" y="896"/>
                    <a:pt x="11396" y="692"/>
                    <a:pt x="11396" y="448"/>
                  </a:cubicBezTo>
                  <a:cubicBezTo>
                    <a:pt x="11396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7" y="0"/>
                    <a:pt x="11843" y="204"/>
                    <a:pt x="11843" y="448"/>
                  </a:cubicBezTo>
                  <a:cubicBezTo>
                    <a:pt x="11843" y="692"/>
                    <a:pt x="12047" y="896"/>
                    <a:pt x="12291" y="896"/>
                  </a:cubicBezTo>
                  <a:cubicBezTo>
                    <a:pt x="12535" y="896"/>
                    <a:pt x="12739" y="692"/>
                    <a:pt x="12739" y="448"/>
                  </a:cubicBezTo>
                  <a:cubicBezTo>
                    <a:pt x="12739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90" y="0"/>
                    <a:pt x="13186" y="204"/>
                    <a:pt x="13186" y="448"/>
                  </a:cubicBezTo>
                  <a:cubicBezTo>
                    <a:pt x="13186" y="692"/>
                    <a:pt x="13390" y="896"/>
                    <a:pt x="13634" y="896"/>
                  </a:cubicBezTo>
                  <a:cubicBezTo>
                    <a:pt x="13878" y="896"/>
                    <a:pt x="14082" y="692"/>
                    <a:pt x="14082" y="448"/>
                  </a:cubicBezTo>
                  <a:cubicBezTo>
                    <a:pt x="14082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3" y="0"/>
                    <a:pt x="14529" y="204"/>
                    <a:pt x="14529" y="448"/>
                  </a:cubicBezTo>
                  <a:cubicBezTo>
                    <a:pt x="14529" y="692"/>
                    <a:pt x="14733" y="896"/>
                    <a:pt x="14977" y="896"/>
                  </a:cubicBezTo>
                  <a:cubicBezTo>
                    <a:pt x="15221" y="896"/>
                    <a:pt x="15425" y="692"/>
                    <a:pt x="15425" y="448"/>
                  </a:cubicBezTo>
                  <a:cubicBezTo>
                    <a:pt x="15425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6" y="0"/>
                    <a:pt x="15872" y="204"/>
                    <a:pt x="15872" y="448"/>
                  </a:cubicBezTo>
                  <a:cubicBezTo>
                    <a:pt x="15872" y="692"/>
                    <a:pt x="16076" y="896"/>
                    <a:pt x="16320" y="896"/>
                  </a:cubicBezTo>
                  <a:cubicBezTo>
                    <a:pt x="16564" y="896"/>
                    <a:pt x="16768" y="692"/>
                    <a:pt x="16768" y="448"/>
                  </a:cubicBezTo>
                  <a:cubicBezTo>
                    <a:pt x="16768" y="204"/>
                    <a:pt x="16564" y="0"/>
                    <a:pt x="16320" y="0"/>
                  </a:cubicBezTo>
                  <a:close/>
                  <a:moveTo>
                    <a:pt x="367" y="1872"/>
                  </a:moveTo>
                  <a:cubicBezTo>
                    <a:pt x="163" y="1872"/>
                    <a:pt x="0" y="2035"/>
                    <a:pt x="0" y="2239"/>
                  </a:cubicBezTo>
                  <a:cubicBezTo>
                    <a:pt x="0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7" y="2646"/>
                    <a:pt x="2361" y="2483"/>
                    <a:pt x="2361" y="2239"/>
                  </a:cubicBezTo>
                  <a:cubicBezTo>
                    <a:pt x="2361" y="2035"/>
                    <a:pt x="2157" y="1872"/>
                    <a:pt x="1954" y="1872"/>
                  </a:cubicBezTo>
                  <a:close/>
                  <a:moveTo>
                    <a:pt x="3704" y="1872"/>
                  </a:moveTo>
                  <a:cubicBezTo>
                    <a:pt x="3500" y="1872"/>
                    <a:pt x="3338" y="2035"/>
                    <a:pt x="3338" y="2239"/>
                  </a:cubicBezTo>
                  <a:cubicBezTo>
                    <a:pt x="3338" y="2483"/>
                    <a:pt x="3500" y="2646"/>
                    <a:pt x="3704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39"/>
                  </a:cubicBezTo>
                  <a:cubicBezTo>
                    <a:pt x="8221" y="2035"/>
                    <a:pt x="8058" y="1872"/>
                    <a:pt x="7814" y="1872"/>
                  </a:cubicBezTo>
                  <a:close/>
                  <a:moveTo>
                    <a:pt x="367" y="3663"/>
                  </a:moveTo>
                  <a:cubicBezTo>
                    <a:pt x="163" y="3663"/>
                    <a:pt x="0" y="3826"/>
                    <a:pt x="0" y="4070"/>
                  </a:cubicBezTo>
                  <a:cubicBezTo>
                    <a:pt x="0" y="4273"/>
                    <a:pt x="163" y="4436"/>
                    <a:pt x="367" y="4436"/>
                  </a:cubicBezTo>
                  <a:lnTo>
                    <a:pt x="1954" y="4436"/>
                  </a:lnTo>
                  <a:cubicBezTo>
                    <a:pt x="2157" y="4436"/>
                    <a:pt x="2361" y="4273"/>
                    <a:pt x="2361" y="4070"/>
                  </a:cubicBezTo>
                  <a:cubicBezTo>
                    <a:pt x="2361" y="3826"/>
                    <a:pt x="2157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0" y="3663"/>
                    <a:pt x="3338" y="3826"/>
                    <a:pt x="3338" y="4070"/>
                  </a:cubicBezTo>
                  <a:cubicBezTo>
                    <a:pt x="3338" y="4273"/>
                    <a:pt x="3500" y="4436"/>
                    <a:pt x="3704" y="4436"/>
                  </a:cubicBezTo>
                  <a:lnTo>
                    <a:pt x="7814" y="4436"/>
                  </a:lnTo>
                  <a:cubicBezTo>
                    <a:pt x="8058" y="4436"/>
                    <a:pt x="8221" y="4273"/>
                    <a:pt x="8221" y="4070"/>
                  </a:cubicBezTo>
                  <a:cubicBezTo>
                    <a:pt x="8221" y="3826"/>
                    <a:pt x="8058" y="3663"/>
                    <a:pt x="7814" y="3663"/>
                  </a:cubicBezTo>
                  <a:close/>
                  <a:moveTo>
                    <a:pt x="9605" y="3622"/>
                  </a:moveTo>
                  <a:cubicBezTo>
                    <a:pt x="9361" y="3622"/>
                    <a:pt x="9157" y="3785"/>
                    <a:pt x="9157" y="4070"/>
                  </a:cubicBezTo>
                  <a:cubicBezTo>
                    <a:pt x="9157" y="4314"/>
                    <a:pt x="9361" y="4518"/>
                    <a:pt x="9605" y="4518"/>
                  </a:cubicBezTo>
                  <a:cubicBezTo>
                    <a:pt x="9849" y="4518"/>
                    <a:pt x="10053" y="4314"/>
                    <a:pt x="10053" y="4070"/>
                  </a:cubicBezTo>
                  <a:cubicBezTo>
                    <a:pt x="10053" y="3785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4" y="3622"/>
                    <a:pt x="10500" y="3785"/>
                    <a:pt x="10500" y="4070"/>
                  </a:cubicBezTo>
                  <a:cubicBezTo>
                    <a:pt x="10500" y="4314"/>
                    <a:pt x="10704" y="4518"/>
                    <a:pt x="10948" y="4518"/>
                  </a:cubicBezTo>
                  <a:cubicBezTo>
                    <a:pt x="11192" y="4518"/>
                    <a:pt x="11396" y="4314"/>
                    <a:pt x="11396" y="4070"/>
                  </a:cubicBezTo>
                  <a:cubicBezTo>
                    <a:pt x="11396" y="3785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7" y="3622"/>
                    <a:pt x="11843" y="3785"/>
                    <a:pt x="11843" y="4070"/>
                  </a:cubicBezTo>
                  <a:cubicBezTo>
                    <a:pt x="11843" y="4314"/>
                    <a:pt x="12047" y="4518"/>
                    <a:pt x="12291" y="4518"/>
                  </a:cubicBezTo>
                  <a:cubicBezTo>
                    <a:pt x="12535" y="4518"/>
                    <a:pt x="12739" y="4314"/>
                    <a:pt x="12739" y="4070"/>
                  </a:cubicBezTo>
                  <a:cubicBezTo>
                    <a:pt x="12739" y="3785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90" y="3622"/>
                    <a:pt x="13186" y="3785"/>
                    <a:pt x="13186" y="4070"/>
                  </a:cubicBezTo>
                  <a:cubicBezTo>
                    <a:pt x="13186" y="4314"/>
                    <a:pt x="13390" y="4518"/>
                    <a:pt x="13634" y="4518"/>
                  </a:cubicBezTo>
                  <a:cubicBezTo>
                    <a:pt x="13878" y="4518"/>
                    <a:pt x="14082" y="4314"/>
                    <a:pt x="14082" y="4070"/>
                  </a:cubicBezTo>
                  <a:cubicBezTo>
                    <a:pt x="14082" y="3785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3" y="3622"/>
                    <a:pt x="14529" y="3785"/>
                    <a:pt x="14529" y="4070"/>
                  </a:cubicBezTo>
                  <a:cubicBezTo>
                    <a:pt x="14529" y="4314"/>
                    <a:pt x="14733" y="4518"/>
                    <a:pt x="14977" y="4518"/>
                  </a:cubicBezTo>
                  <a:cubicBezTo>
                    <a:pt x="15221" y="4518"/>
                    <a:pt x="15425" y="4314"/>
                    <a:pt x="15425" y="4070"/>
                  </a:cubicBezTo>
                  <a:cubicBezTo>
                    <a:pt x="15425" y="3785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6" y="3622"/>
                    <a:pt x="15872" y="3785"/>
                    <a:pt x="15872" y="4070"/>
                  </a:cubicBezTo>
                  <a:cubicBezTo>
                    <a:pt x="15872" y="4314"/>
                    <a:pt x="16076" y="4518"/>
                    <a:pt x="16320" y="4518"/>
                  </a:cubicBezTo>
                  <a:cubicBezTo>
                    <a:pt x="16564" y="4518"/>
                    <a:pt x="16768" y="4314"/>
                    <a:pt x="16768" y="4070"/>
                  </a:cubicBezTo>
                  <a:cubicBezTo>
                    <a:pt x="16768" y="3785"/>
                    <a:pt x="16564" y="3622"/>
                    <a:pt x="16320" y="3622"/>
                  </a:cubicBezTo>
                  <a:close/>
                  <a:moveTo>
                    <a:pt x="367" y="5454"/>
                  </a:moveTo>
                  <a:cubicBezTo>
                    <a:pt x="163" y="5454"/>
                    <a:pt x="0" y="5617"/>
                    <a:pt x="0" y="5861"/>
                  </a:cubicBezTo>
                  <a:cubicBezTo>
                    <a:pt x="0" y="6064"/>
                    <a:pt x="163" y="6227"/>
                    <a:pt x="367" y="6227"/>
                  </a:cubicBezTo>
                  <a:lnTo>
                    <a:pt x="1954" y="6227"/>
                  </a:lnTo>
                  <a:cubicBezTo>
                    <a:pt x="2157" y="6227"/>
                    <a:pt x="2361" y="6064"/>
                    <a:pt x="2361" y="5861"/>
                  </a:cubicBezTo>
                  <a:cubicBezTo>
                    <a:pt x="2361" y="5617"/>
                    <a:pt x="2157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0" y="5454"/>
                    <a:pt x="3338" y="5617"/>
                    <a:pt x="3338" y="5861"/>
                  </a:cubicBezTo>
                  <a:cubicBezTo>
                    <a:pt x="3338" y="6064"/>
                    <a:pt x="3500" y="6227"/>
                    <a:pt x="3704" y="6227"/>
                  </a:cubicBezTo>
                  <a:lnTo>
                    <a:pt x="7814" y="6227"/>
                  </a:lnTo>
                  <a:cubicBezTo>
                    <a:pt x="8058" y="6227"/>
                    <a:pt x="8221" y="6064"/>
                    <a:pt x="8221" y="5861"/>
                  </a:cubicBezTo>
                  <a:cubicBezTo>
                    <a:pt x="8221" y="5617"/>
                    <a:pt x="8058" y="5454"/>
                    <a:pt x="7814" y="5454"/>
                  </a:cubicBezTo>
                  <a:close/>
                  <a:moveTo>
                    <a:pt x="367" y="7244"/>
                  </a:moveTo>
                  <a:cubicBezTo>
                    <a:pt x="163" y="7244"/>
                    <a:pt x="0" y="7448"/>
                    <a:pt x="0" y="7651"/>
                  </a:cubicBezTo>
                  <a:cubicBezTo>
                    <a:pt x="0" y="7855"/>
                    <a:pt x="163" y="8018"/>
                    <a:pt x="367" y="8018"/>
                  </a:cubicBezTo>
                  <a:lnTo>
                    <a:pt x="1954" y="8018"/>
                  </a:lnTo>
                  <a:cubicBezTo>
                    <a:pt x="2157" y="8018"/>
                    <a:pt x="2361" y="7855"/>
                    <a:pt x="2361" y="7651"/>
                  </a:cubicBezTo>
                  <a:cubicBezTo>
                    <a:pt x="2361" y="7448"/>
                    <a:pt x="2157" y="7244"/>
                    <a:pt x="1954" y="7244"/>
                  </a:cubicBezTo>
                  <a:close/>
                  <a:moveTo>
                    <a:pt x="3704" y="7244"/>
                  </a:moveTo>
                  <a:cubicBezTo>
                    <a:pt x="3500" y="7244"/>
                    <a:pt x="3338" y="7448"/>
                    <a:pt x="3338" y="7651"/>
                  </a:cubicBezTo>
                  <a:cubicBezTo>
                    <a:pt x="3338" y="7855"/>
                    <a:pt x="3500" y="8018"/>
                    <a:pt x="3704" y="8018"/>
                  </a:cubicBezTo>
                  <a:lnTo>
                    <a:pt x="7814" y="8018"/>
                  </a:lnTo>
                  <a:cubicBezTo>
                    <a:pt x="8058" y="8018"/>
                    <a:pt x="8221" y="7855"/>
                    <a:pt x="8221" y="7651"/>
                  </a:cubicBezTo>
                  <a:cubicBezTo>
                    <a:pt x="8221" y="7448"/>
                    <a:pt x="8058" y="7244"/>
                    <a:pt x="7814" y="7244"/>
                  </a:cubicBezTo>
                  <a:close/>
                  <a:moveTo>
                    <a:pt x="14204" y="8750"/>
                  </a:moveTo>
                  <a:cubicBezTo>
                    <a:pt x="13959" y="8750"/>
                    <a:pt x="13756" y="8954"/>
                    <a:pt x="13756" y="9198"/>
                  </a:cubicBezTo>
                  <a:cubicBezTo>
                    <a:pt x="13756" y="9483"/>
                    <a:pt x="13959" y="9686"/>
                    <a:pt x="14204" y="9686"/>
                  </a:cubicBezTo>
                  <a:cubicBezTo>
                    <a:pt x="14448" y="9686"/>
                    <a:pt x="14651" y="9483"/>
                    <a:pt x="14651" y="9198"/>
                  </a:cubicBezTo>
                  <a:cubicBezTo>
                    <a:pt x="14651" y="8954"/>
                    <a:pt x="14448" y="8750"/>
                    <a:pt x="14204" y="8750"/>
                  </a:cubicBezTo>
                  <a:close/>
                  <a:moveTo>
                    <a:pt x="15547" y="8750"/>
                  </a:moveTo>
                  <a:cubicBezTo>
                    <a:pt x="15302" y="8750"/>
                    <a:pt x="15099" y="8954"/>
                    <a:pt x="15099" y="9198"/>
                  </a:cubicBezTo>
                  <a:cubicBezTo>
                    <a:pt x="15099" y="9483"/>
                    <a:pt x="15302" y="9686"/>
                    <a:pt x="15547" y="9686"/>
                  </a:cubicBezTo>
                  <a:cubicBezTo>
                    <a:pt x="15791" y="9686"/>
                    <a:pt x="15994" y="9483"/>
                    <a:pt x="15994" y="9198"/>
                  </a:cubicBezTo>
                  <a:cubicBezTo>
                    <a:pt x="15994" y="8954"/>
                    <a:pt x="15791" y="8750"/>
                    <a:pt x="15547" y="8750"/>
                  </a:cubicBezTo>
                  <a:close/>
                  <a:moveTo>
                    <a:pt x="16890" y="8750"/>
                  </a:moveTo>
                  <a:cubicBezTo>
                    <a:pt x="16645" y="8750"/>
                    <a:pt x="16442" y="8954"/>
                    <a:pt x="16442" y="9198"/>
                  </a:cubicBezTo>
                  <a:cubicBezTo>
                    <a:pt x="16442" y="9483"/>
                    <a:pt x="16645" y="9686"/>
                    <a:pt x="16890" y="9686"/>
                  </a:cubicBezTo>
                  <a:cubicBezTo>
                    <a:pt x="17134" y="9686"/>
                    <a:pt x="17337" y="9483"/>
                    <a:pt x="17337" y="9198"/>
                  </a:cubicBezTo>
                  <a:cubicBezTo>
                    <a:pt x="17337" y="8954"/>
                    <a:pt x="17134" y="8750"/>
                    <a:pt x="16890" y="8750"/>
                  </a:cubicBezTo>
                  <a:close/>
                  <a:moveTo>
                    <a:pt x="18233" y="8750"/>
                  </a:moveTo>
                  <a:cubicBezTo>
                    <a:pt x="17988" y="8750"/>
                    <a:pt x="17785" y="8954"/>
                    <a:pt x="17785" y="9198"/>
                  </a:cubicBezTo>
                  <a:cubicBezTo>
                    <a:pt x="17785" y="9483"/>
                    <a:pt x="17988" y="9686"/>
                    <a:pt x="18233" y="9686"/>
                  </a:cubicBezTo>
                  <a:cubicBezTo>
                    <a:pt x="18477" y="9686"/>
                    <a:pt x="18680" y="9483"/>
                    <a:pt x="18680" y="9198"/>
                  </a:cubicBezTo>
                  <a:cubicBezTo>
                    <a:pt x="18680" y="8954"/>
                    <a:pt x="18477" y="8750"/>
                    <a:pt x="18233" y="8750"/>
                  </a:cubicBezTo>
                  <a:close/>
                  <a:moveTo>
                    <a:pt x="19576" y="8750"/>
                  </a:moveTo>
                  <a:cubicBezTo>
                    <a:pt x="19331" y="8750"/>
                    <a:pt x="19128" y="8954"/>
                    <a:pt x="19128" y="9198"/>
                  </a:cubicBezTo>
                  <a:cubicBezTo>
                    <a:pt x="19128" y="9483"/>
                    <a:pt x="19331" y="9686"/>
                    <a:pt x="19576" y="9686"/>
                  </a:cubicBezTo>
                  <a:cubicBezTo>
                    <a:pt x="19820" y="9686"/>
                    <a:pt x="20023" y="9483"/>
                    <a:pt x="20023" y="9198"/>
                  </a:cubicBezTo>
                  <a:cubicBezTo>
                    <a:pt x="20023" y="8954"/>
                    <a:pt x="19820" y="8750"/>
                    <a:pt x="19576" y="8750"/>
                  </a:cubicBezTo>
                  <a:close/>
                  <a:moveTo>
                    <a:pt x="20919" y="8750"/>
                  </a:moveTo>
                  <a:cubicBezTo>
                    <a:pt x="20674" y="8750"/>
                    <a:pt x="20471" y="8954"/>
                    <a:pt x="20471" y="9198"/>
                  </a:cubicBezTo>
                  <a:cubicBezTo>
                    <a:pt x="20471" y="9483"/>
                    <a:pt x="20674" y="9686"/>
                    <a:pt x="20919" y="9686"/>
                  </a:cubicBezTo>
                  <a:cubicBezTo>
                    <a:pt x="21163" y="9686"/>
                    <a:pt x="21366" y="9483"/>
                    <a:pt x="21366" y="9198"/>
                  </a:cubicBezTo>
                  <a:cubicBezTo>
                    <a:pt x="21366" y="8954"/>
                    <a:pt x="21163" y="8750"/>
                    <a:pt x="20919" y="8750"/>
                  </a:cubicBezTo>
                  <a:close/>
                  <a:moveTo>
                    <a:pt x="367" y="9035"/>
                  </a:moveTo>
                  <a:cubicBezTo>
                    <a:pt x="163" y="9035"/>
                    <a:pt x="0" y="9239"/>
                    <a:pt x="0" y="9442"/>
                  </a:cubicBezTo>
                  <a:cubicBezTo>
                    <a:pt x="0" y="9646"/>
                    <a:pt x="163" y="9849"/>
                    <a:pt x="367" y="9849"/>
                  </a:cubicBezTo>
                  <a:lnTo>
                    <a:pt x="1954" y="9849"/>
                  </a:lnTo>
                  <a:cubicBezTo>
                    <a:pt x="2157" y="9849"/>
                    <a:pt x="2361" y="9646"/>
                    <a:pt x="2361" y="9442"/>
                  </a:cubicBezTo>
                  <a:cubicBezTo>
                    <a:pt x="2361" y="9239"/>
                    <a:pt x="2157" y="9035"/>
                    <a:pt x="1954" y="9035"/>
                  </a:cubicBezTo>
                  <a:close/>
                  <a:moveTo>
                    <a:pt x="8628" y="9035"/>
                  </a:moveTo>
                  <a:cubicBezTo>
                    <a:pt x="8425" y="9035"/>
                    <a:pt x="8262" y="9239"/>
                    <a:pt x="8262" y="9442"/>
                  </a:cubicBezTo>
                  <a:cubicBezTo>
                    <a:pt x="8262" y="9646"/>
                    <a:pt x="8425" y="9849"/>
                    <a:pt x="8628" y="9849"/>
                  </a:cubicBezTo>
                  <a:lnTo>
                    <a:pt x="12779" y="9849"/>
                  </a:lnTo>
                  <a:cubicBezTo>
                    <a:pt x="12983" y="9849"/>
                    <a:pt x="13146" y="9646"/>
                    <a:pt x="13146" y="9442"/>
                  </a:cubicBezTo>
                  <a:cubicBezTo>
                    <a:pt x="13146" y="9239"/>
                    <a:pt x="12983" y="9035"/>
                    <a:pt x="12779" y="9035"/>
                  </a:cubicBezTo>
                  <a:close/>
                  <a:moveTo>
                    <a:pt x="367" y="10866"/>
                  </a:moveTo>
                  <a:cubicBezTo>
                    <a:pt x="163" y="10866"/>
                    <a:pt x="0" y="11029"/>
                    <a:pt x="0" y="11233"/>
                  </a:cubicBezTo>
                  <a:cubicBezTo>
                    <a:pt x="0" y="11436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7" y="11640"/>
                    <a:pt x="2361" y="11436"/>
                    <a:pt x="2361" y="11233"/>
                  </a:cubicBezTo>
                  <a:cubicBezTo>
                    <a:pt x="2361" y="11029"/>
                    <a:pt x="2157" y="10866"/>
                    <a:pt x="1954" y="10866"/>
                  </a:cubicBezTo>
                  <a:close/>
                  <a:moveTo>
                    <a:pt x="8628" y="10866"/>
                  </a:moveTo>
                  <a:cubicBezTo>
                    <a:pt x="8425" y="10866"/>
                    <a:pt x="8262" y="11029"/>
                    <a:pt x="8262" y="11233"/>
                  </a:cubicBezTo>
                  <a:cubicBezTo>
                    <a:pt x="8262" y="11436"/>
                    <a:pt x="8425" y="11640"/>
                    <a:pt x="8628" y="11640"/>
                  </a:cubicBezTo>
                  <a:lnTo>
                    <a:pt x="12779" y="11640"/>
                  </a:lnTo>
                  <a:cubicBezTo>
                    <a:pt x="12983" y="11640"/>
                    <a:pt x="13146" y="11436"/>
                    <a:pt x="13146" y="11233"/>
                  </a:cubicBezTo>
                  <a:cubicBezTo>
                    <a:pt x="13146" y="11029"/>
                    <a:pt x="12983" y="10866"/>
                    <a:pt x="12779" y="10866"/>
                  </a:cubicBezTo>
                  <a:close/>
                  <a:moveTo>
                    <a:pt x="14204" y="12454"/>
                  </a:moveTo>
                  <a:cubicBezTo>
                    <a:pt x="13959" y="12454"/>
                    <a:pt x="13756" y="12657"/>
                    <a:pt x="13756" y="12942"/>
                  </a:cubicBezTo>
                  <a:cubicBezTo>
                    <a:pt x="13756" y="13186"/>
                    <a:pt x="13959" y="13390"/>
                    <a:pt x="14204" y="13390"/>
                  </a:cubicBezTo>
                  <a:cubicBezTo>
                    <a:pt x="14448" y="13390"/>
                    <a:pt x="14651" y="13186"/>
                    <a:pt x="14651" y="12942"/>
                  </a:cubicBezTo>
                  <a:cubicBezTo>
                    <a:pt x="14651" y="12657"/>
                    <a:pt x="14448" y="12454"/>
                    <a:pt x="14204" y="12454"/>
                  </a:cubicBezTo>
                  <a:close/>
                  <a:moveTo>
                    <a:pt x="15547" y="12454"/>
                  </a:moveTo>
                  <a:cubicBezTo>
                    <a:pt x="15302" y="12454"/>
                    <a:pt x="15099" y="12657"/>
                    <a:pt x="15099" y="12942"/>
                  </a:cubicBezTo>
                  <a:cubicBezTo>
                    <a:pt x="15099" y="13186"/>
                    <a:pt x="15302" y="13390"/>
                    <a:pt x="15547" y="13390"/>
                  </a:cubicBezTo>
                  <a:cubicBezTo>
                    <a:pt x="15791" y="13390"/>
                    <a:pt x="15994" y="13186"/>
                    <a:pt x="15994" y="12942"/>
                  </a:cubicBezTo>
                  <a:cubicBezTo>
                    <a:pt x="15994" y="12657"/>
                    <a:pt x="15791" y="12454"/>
                    <a:pt x="15547" y="12454"/>
                  </a:cubicBezTo>
                  <a:close/>
                  <a:moveTo>
                    <a:pt x="16890" y="12454"/>
                  </a:moveTo>
                  <a:cubicBezTo>
                    <a:pt x="16645" y="12454"/>
                    <a:pt x="16442" y="12657"/>
                    <a:pt x="16442" y="12942"/>
                  </a:cubicBezTo>
                  <a:cubicBezTo>
                    <a:pt x="16442" y="13186"/>
                    <a:pt x="16645" y="13390"/>
                    <a:pt x="16890" y="13390"/>
                  </a:cubicBezTo>
                  <a:cubicBezTo>
                    <a:pt x="17134" y="13390"/>
                    <a:pt x="17337" y="13186"/>
                    <a:pt x="17337" y="12942"/>
                  </a:cubicBezTo>
                  <a:cubicBezTo>
                    <a:pt x="17337" y="12657"/>
                    <a:pt x="17134" y="12454"/>
                    <a:pt x="16890" y="12454"/>
                  </a:cubicBezTo>
                  <a:close/>
                  <a:moveTo>
                    <a:pt x="18233" y="12454"/>
                  </a:moveTo>
                  <a:cubicBezTo>
                    <a:pt x="17988" y="12454"/>
                    <a:pt x="17785" y="12657"/>
                    <a:pt x="17785" y="12942"/>
                  </a:cubicBezTo>
                  <a:cubicBezTo>
                    <a:pt x="17785" y="13186"/>
                    <a:pt x="17988" y="13390"/>
                    <a:pt x="18233" y="13390"/>
                  </a:cubicBezTo>
                  <a:cubicBezTo>
                    <a:pt x="18477" y="13390"/>
                    <a:pt x="18680" y="13186"/>
                    <a:pt x="18680" y="12942"/>
                  </a:cubicBezTo>
                  <a:cubicBezTo>
                    <a:pt x="18680" y="12657"/>
                    <a:pt x="18477" y="12454"/>
                    <a:pt x="18233" y="12454"/>
                  </a:cubicBezTo>
                  <a:close/>
                  <a:moveTo>
                    <a:pt x="19576" y="12454"/>
                  </a:moveTo>
                  <a:cubicBezTo>
                    <a:pt x="19331" y="12454"/>
                    <a:pt x="19128" y="12657"/>
                    <a:pt x="19128" y="12942"/>
                  </a:cubicBezTo>
                  <a:cubicBezTo>
                    <a:pt x="19128" y="13186"/>
                    <a:pt x="19331" y="13390"/>
                    <a:pt x="19576" y="13390"/>
                  </a:cubicBezTo>
                  <a:cubicBezTo>
                    <a:pt x="19820" y="13390"/>
                    <a:pt x="20023" y="13186"/>
                    <a:pt x="20023" y="12942"/>
                  </a:cubicBezTo>
                  <a:cubicBezTo>
                    <a:pt x="20023" y="12657"/>
                    <a:pt x="19820" y="12454"/>
                    <a:pt x="19576" y="12454"/>
                  </a:cubicBezTo>
                  <a:close/>
                  <a:moveTo>
                    <a:pt x="20919" y="12454"/>
                  </a:moveTo>
                  <a:cubicBezTo>
                    <a:pt x="20674" y="12454"/>
                    <a:pt x="20471" y="12657"/>
                    <a:pt x="20471" y="12942"/>
                  </a:cubicBezTo>
                  <a:cubicBezTo>
                    <a:pt x="20471" y="13186"/>
                    <a:pt x="20674" y="13390"/>
                    <a:pt x="20919" y="13390"/>
                  </a:cubicBezTo>
                  <a:cubicBezTo>
                    <a:pt x="21163" y="13390"/>
                    <a:pt x="21366" y="13186"/>
                    <a:pt x="21366" y="12942"/>
                  </a:cubicBezTo>
                  <a:cubicBezTo>
                    <a:pt x="21366" y="12657"/>
                    <a:pt x="21163" y="12454"/>
                    <a:pt x="20919" y="12454"/>
                  </a:cubicBezTo>
                  <a:close/>
                  <a:moveTo>
                    <a:pt x="367" y="12657"/>
                  </a:moveTo>
                  <a:cubicBezTo>
                    <a:pt x="163" y="12657"/>
                    <a:pt x="0" y="12820"/>
                    <a:pt x="0" y="13023"/>
                  </a:cubicBezTo>
                  <a:cubicBezTo>
                    <a:pt x="0" y="13268"/>
                    <a:pt x="163" y="13430"/>
                    <a:pt x="367" y="13430"/>
                  </a:cubicBezTo>
                  <a:lnTo>
                    <a:pt x="1954" y="13430"/>
                  </a:lnTo>
                  <a:cubicBezTo>
                    <a:pt x="2157" y="13430"/>
                    <a:pt x="2361" y="13268"/>
                    <a:pt x="2361" y="13023"/>
                  </a:cubicBezTo>
                  <a:cubicBezTo>
                    <a:pt x="2361" y="12820"/>
                    <a:pt x="2157" y="12657"/>
                    <a:pt x="1954" y="12657"/>
                  </a:cubicBezTo>
                  <a:close/>
                  <a:moveTo>
                    <a:pt x="8628" y="12657"/>
                  </a:moveTo>
                  <a:cubicBezTo>
                    <a:pt x="8425" y="12657"/>
                    <a:pt x="8262" y="12820"/>
                    <a:pt x="8262" y="13023"/>
                  </a:cubicBezTo>
                  <a:cubicBezTo>
                    <a:pt x="8262" y="13268"/>
                    <a:pt x="8425" y="13430"/>
                    <a:pt x="8628" y="13430"/>
                  </a:cubicBezTo>
                  <a:lnTo>
                    <a:pt x="12779" y="13430"/>
                  </a:lnTo>
                  <a:cubicBezTo>
                    <a:pt x="12983" y="13430"/>
                    <a:pt x="13146" y="13268"/>
                    <a:pt x="13146" y="13023"/>
                  </a:cubicBezTo>
                  <a:cubicBezTo>
                    <a:pt x="13146" y="12820"/>
                    <a:pt x="12983" y="12657"/>
                    <a:pt x="12779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35"/>
            <p:cNvSpPr/>
            <p:nvPr/>
          </p:nvSpPr>
          <p:spPr>
            <a:xfrm>
              <a:off x="3941225" y="2531400"/>
              <a:ext cx="657275" cy="73275"/>
            </a:xfrm>
            <a:custGeom>
              <a:avLst/>
              <a:gdLst/>
              <a:ahLst/>
              <a:cxnLst/>
              <a:rect l="l" t="t" r="r" b="b"/>
              <a:pathLst>
                <a:path w="26291" h="2931" extrusionOk="0">
                  <a:moveTo>
                    <a:pt x="5088" y="1"/>
                  </a:moveTo>
                  <a:lnTo>
                    <a:pt x="4965" y="41"/>
                  </a:lnTo>
                  <a:lnTo>
                    <a:pt x="326" y="2239"/>
                  </a:lnTo>
                  <a:cubicBezTo>
                    <a:pt x="0" y="2442"/>
                    <a:pt x="123" y="2931"/>
                    <a:pt x="489" y="2931"/>
                  </a:cubicBezTo>
                  <a:lnTo>
                    <a:pt x="22913" y="2931"/>
                  </a:lnTo>
                  <a:cubicBezTo>
                    <a:pt x="22994" y="2931"/>
                    <a:pt x="23076" y="2890"/>
                    <a:pt x="23157" y="2849"/>
                  </a:cubicBezTo>
                  <a:lnTo>
                    <a:pt x="26047" y="652"/>
                  </a:lnTo>
                  <a:cubicBezTo>
                    <a:pt x="26291" y="448"/>
                    <a:pt x="26169" y="1"/>
                    <a:pt x="258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35"/>
            <p:cNvSpPr/>
            <p:nvPr/>
          </p:nvSpPr>
          <p:spPr>
            <a:xfrm>
              <a:off x="3936125" y="2523250"/>
              <a:ext cx="668475" cy="89575"/>
            </a:xfrm>
            <a:custGeom>
              <a:avLst/>
              <a:gdLst/>
              <a:ahLst/>
              <a:cxnLst/>
              <a:rect l="l" t="t" r="r" b="b"/>
              <a:pathLst>
                <a:path w="26739" h="3583" extrusionOk="0">
                  <a:moveTo>
                    <a:pt x="26047" y="652"/>
                  </a:moveTo>
                  <a:lnTo>
                    <a:pt x="26047" y="693"/>
                  </a:lnTo>
                  <a:lnTo>
                    <a:pt x="23158" y="2931"/>
                  </a:lnTo>
                  <a:lnTo>
                    <a:pt x="693" y="2931"/>
                  </a:lnTo>
                  <a:lnTo>
                    <a:pt x="693" y="2890"/>
                  </a:lnTo>
                  <a:lnTo>
                    <a:pt x="5251" y="693"/>
                  </a:lnTo>
                  <a:lnTo>
                    <a:pt x="5332" y="652"/>
                  </a:lnTo>
                  <a:close/>
                  <a:moveTo>
                    <a:pt x="5251" y="1"/>
                  </a:moveTo>
                  <a:lnTo>
                    <a:pt x="5088" y="42"/>
                  </a:lnTo>
                  <a:lnTo>
                    <a:pt x="5007" y="42"/>
                  </a:lnTo>
                  <a:lnTo>
                    <a:pt x="408" y="2280"/>
                  </a:lnTo>
                  <a:cubicBezTo>
                    <a:pt x="123" y="2402"/>
                    <a:pt x="1" y="2646"/>
                    <a:pt x="1" y="2890"/>
                  </a:cubicBezTo>
                  <a:cubicBezTo>
                    <a:pt x="1" y="3053"/>
                    <a:pt x="82" y="3257"/>
                    <a:pt x="164" y="3379"/>
                  </a:cubicBezTo>
                  <a:cubicBezTo>
                    <a:pt x="286" y="3501"/>
                    <a:pt x="489" y="3582"/>
                    <a:pt x="693" y="3582"/>
                  </a:cubicBezTo>
                  <a:lnTo>
                    <a:pt x="23117" y="3582"/>
                  </a:lnTo>
                  <a:cubicBezTo>
                    <a:pt x="23280" y="3582"/>
                    <a:pt x="23442" y="3542"/>
                    <a:pt x="23565" y="3460"/>
                  </a:cubicBezTo>
                  <a:lnTo>
                    <a:pt x="26454" y="1222"/>
                  </a:lnTo>
                  <a:cubicBezTo>
                    <a:pt x="26617" y="1100"/>
                    <a:pt x="26739" y="896"/>
                    <a:pt x="26698" y="693"/>
                  </a:cubicBezTo>
                  <a:cubicBezTo>
                    <a:pt x="26698" y="489"/>
                    <a:pt x="26658" y="327"/>
                    <a:pt x="26535" y="204"/>
                  </a:cubicBezTo>
                  <a:cubicBezTo>
                    <a:pt x="26413" y="82"/>
                    <a:pt x="26210" y="1"/>
                    <a:pt x="260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35"/>
            <p:cNvSpPr/>
            <p:nvPr/>
          </p:nvSpPr>
          <p:spPr>
            <a:xfrm>
              <a:off x="4246450" y="2181400"/>
              <a:ext cx="103800" cy="392750"/>
            </a:xfrm>
            <a:custGeom>
              <a:avLst/>
              <a:gdLst/>
              <a:ahLst/>
              <a:cxnLst/>
              <a:rect l="l" t="t" r="r" b="b"/>
              <a:pathLst>
                <a:path w="4152" h="15710" extrusionOk="0">
                  <a:moveTo>
                    <a:pt x="1" y="1"/>
                  </a:moveTo>
                  <a:lnTo>
                    <a:pt x="1" y="15710"/>
                  </a:lnTo>
                  <a:lnTo>
                    <a:pt x="4152" y="15710"/>
                  </a:lnTo>
                  <a:lnTo>
                    <a:pt x="4152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35"/>
            <p:cNvSpPr/>
            <p:nvPr/>
          </p:nvSpPr>
          <p:spPr>
            <a:xfrm>
              <a:off x="4238300" y="2172250"/>
              <a:ext cx="120100" cy="410050"/>
            </a:xfrm>
            <a:custGeom>
              <a:avLst/>
              <a:gdLst/>
              <a:ahLst/>
              <a:cxnLst/>
              <a:rect l="l" t="t" r="r" b="b"/>
              <a:pathLst>
                <a:path w="4804" h="16402" extrusionOk="0">
                  <a:moveTo>
                    <a:pt x="4111" y="692"/>
                  </a:moveTo>
                  <a:lnTo>
                    <a:pt x="4111" y="15750"/>
                  </a:lnTo>
                  <a:lnTo>
                    <a:pt x="693" y="15750"/>
                  </a:lnTo>
                  <a:lnTo>
                    <a:pt x="693" y="692"/>
                  </a:lnTo>
                  <a:close/>
                  <a:moveTo>
                    <a:pt x="327" y="0"/>
                  </a:moveTo>
                  <a:cubicBezTo>
                    <a:pt x="245" y="0"/>
                    <a:pt x="164" y="41"/>
                    <a:pt x="82" y="123"/>
                  </a:cubicBezTo>
                  <a:cubicBezTo>
                    <a:pt x="42" y="163"/>
                    <a:pt x="1" y="285"/>
                    <a:pt x="1" y="367"/>
                  </a:cubicBezTo>
                  <a:lnTo>
                    <a:pt x="1" y="16076"/>
                  </a:lnTo>
                  <a:cubicBezTo>
                    <a:pt x="1" y="16157"/>
                    <a:pt x="42" y="16239"/>
                    <a:pt x="82" y="16320"/>
                  </a:cubicBezTo>
                  <a:cubicBezTo>
                    <a:pt x="164" y="16361"/>
                    <a:pt x="245" y="16401"/>
                    <a:pt x="327" y="16401"/>
                  </a:cubicBezTo>
                  <a:lnTo>
                    <a:pt x="4478" y="16401"/>
                  </a:lnTo>
                  <a:cubicBezTo>
                    <a:pt x="4559" y="16401"/>
                    <a:pt x="4640" y="16361"/>
                    <a:pt x="4722" y="16320"/>
                  </a:cubicBezTo>
                  <a:cubicBezTo>
                    <a:pt x="4763" y="16239"/>
                    <a:pt x="4803" y="16157"/>
                    <a:pt x="4803" y="16076"/>
                  </a:cubicBezTo>
                  <a:lnTo>
                    <a:pt x="4803" y="367"/>
                  </a:lnTo>
                  <a:cubicBezTo>
                    <a:pt x="4803" y="285"/>
                    <a:pt x="4763" y="163"/>
                    <a:pt x="4722" y="123"/>
                  </a:cubicBezTo>
                  <a:cubicBezTo>
                    <a:pt x="4640" y="41"/>
                    <a:pt x="4559" y="0"/>
                    <a:pt x="44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35"/>
            <p:cNvSpPr/>
            <p:nvPr/>
          </p:nvSpPr>
          <p:spPr>
            <a:xfrm>
              <a:off x="4230175" y="2181400"/>
              <a:ext cx="136350" cy="284900"/>
            </a:xfrm>
            <a:custGeom>
              <a:avLst/>
              <a:gdLst/>
              <a:ahLst/>
              <a:cxnLst/>
              <a:rect l="l" t="t" r="r" b="b"/>
              <a:pathLst>
                <a:path w="5454" h="11396" extrusionOk="0">
                  <a:moveTo>
                    <a:pt x="0" y="1"/>
                  </a:moveTo>
                  <a:lnTo>
                    <a:pt x="0" y="11396"/>
                  </a:lnTo>
                  <a:lnTo>
                    <a:pt x="5454" y="11396"/>
                  </a:lnTo>
                  <a:lnTo>
                    <a:pt x="545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35"/>
            <p:cNvSpPr/>
            <p:nvPr/>
          </p:nvSpPr>
          <p:spPr>
            <a:xfrm>
              <a:off x="4222025" y="2172250"/>
              <a:ext cx="152650" cy="303225"/>
            </a:xfrm>
            <a:custGeom>
              <a:avLst/>
              <a:gdLst/>
              <a:ahLst/>
              <a:cxnLst/>
              <a:rect l="l" t="t" r="r" b="b"/>
              <a:pathLst>
                <a:path w="6106" h="12129" extrusionOk="0">
                  <a:moveTo>
                    <a:pt x="5414" y="692"/>
                  </a:moveTo>
                  <a:lnTo>
                    <a:pt x="5414" y="11436"/>
                  </a:lnTo>
                  <a:lnTo>
                    <a:pt x="693" y="11436"/>
                  </a:lnTo>
                  <a:lnTo>
                    <a:pt x="693" y="692"/>
                  </a:lnTo>
                  <a:close/>
                  <a:moveTo>
                    <a:pt x="326" y="0"/>
                  </a:moveTo>
                  <a:cubicBezTo>
                    <a:pt x="245" y="0"/>
                    <a:pt x="164" y="41"/>
                    <a:pt x="123" y="123"/>
                  </a:cubicBezTo>
                  <a:cubicBezTo>
                    <a:pt x="42" y="163"/>
                    <a:pt x="1" y="285"/>
                    <a:pt x="1" y="367"/>
                  </a:cubicBezTo>
                  <a:lnTo>
                    <a:pt x="1" y="11762"/>
                  </a:lnTo>
                  <a:cubicBezTo>
                    <a:pt x="1" y="11843"/>
                    <a:pt x="42" y="11965"/>
                    <a:pt x="123" y="12006"/>
                  </a:cubicBezTo>
                  <a:cubicBezTo>
                    <a:pt x="164" y="12087"/>
                    <a:pt x="245" y="12128"/>
                    <a:pt x="326" y="12128"/>
                  </a:cubicBezTo>
                  <a:lnTo>
                    <a:pt x="5780" y="12128"/>
                  </a:lnTo>
                  <a:cubicBezTo>
                    <a:pt x="5861" y="12128"/>
                    <a:pt x="5943" y="12087"/>
                    <a:pt x="5983" y="12006"/>
                  </a:cubicBezTo>
                  <a:cubicBezTo>
                    <a:pt x="6065" y="11925"/>
                    <a:pt x="6105" y="11843"/>
                    <a:pt x="6105" y="11762"/>
                  </a:cubicBezTo>
                  <a:lnTo>
                    <a:pt x="6105" y="367"/>
                  </a:lnTo>
                  <a:cubicBezTo>
                    <a:pt x="6105" y="285"/>
                    <a:pt x="6065" y="163"/>
                    <a:pt x="5983" y="123"/>
                  </a:cubicBezTo>
                  <a:cubicBezTo>
                    <a:pt x="5943" y="41"/>
                    <a:pt x="5861" y="0"/>
                    <a:pt x="57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35"/>
            <p:cNvSpPr/>
            <p:nvPr/>
          </p:nvSpPr>
          <p:spPr>
            <a:xfrm>
              <a:off x="3469125" y="874000"/>
              <a:ext cx="1707275" cy="1335925"/>
            </a:xfrm>
            <a:custGeom>
              <a:avLst/>
              <a:gdLst/>
              <a:ahLst/>
              <a:cxnLst/>
              <a:rect l="l" t="t" r="r" b="b"/>
              <a:pathLst>
                <a:path w="68291" h="53437" extrusionOk="0">
                  <a:moveTo>
                    <a:pt x="1" y="1"/>
                  </a:moveTo>
                  <a:lnTo>
                    <a:pt x="1" y="53436"/>
                  </a:lnTo>
                  <a:lnTo>
                    <a:pt x="68291" y="53436"/>
                  </a:lnTo>
                  <a:lnTo>
                    <a:pt x="682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35"/>
            <p:cNvSpPr/>
            <p:nvPr/>
          </p:nvSpPr>
          <p:spPr>
            <a:xfrm>
              <a:off x="3461000" y="865875"/>
              <a:ext cx="1723550" cy="1352175"/>
            </a:xfrm>
            <a:custGeom>
              <a:avLst/>
              <a:gdLst/>
              <a:ahLst/>
              <a:cxnLst/>
              <a:rect l="l" t="t" r="r" b="b"/>
              <a:pathLst>
                <a:path w="68942" h="54087" extrusionOk="0">
                  <a:moveTo>
                    <a:pt x="68290" y="692"/>
                  </a:moveTo>
                  <a:lnTo>
                    <a:pt x="68290" y="53395"/>
                  </a:lnTo>
                  <a:lnTo>
                    <a:pt x="652" y="53395"/>
                  </a:lnTo>
                  <a:lnTo>
                    <a:pt x="652" y="692"/>
                  </a:lnTo>
                  <a:close/>
                  <a:moveTo>
                    <a:pt x="326" y="0"/>
                  </a:moveTo>
                  <a:cubicBezTo>
                    <a:pt x="245" y="0"/>
                    <a:pt x="163" y="41"/>
                    <a:pt x="82" y="82"/>
                  </a:cubicBezTo>
                  <a:cubicBezTo>
                    <a:pt x="0" y="163"/>
                    <a:pt x="0" y="244"/>
                    <a:pt x="0" y="326"/>
                  </a:cubicBezTo>
                  <a:lnTo>
                    <a:pt x="0" y="53761"/>
                  </a:lnTo>
                  <a:cubicBezTo>
                    <a:pt x="0" y="53843"/>
                    <a:pt x="0" y="53924"/>
                    <a:pt x="82" y="54005"/>
                  </a:cubicBezTo>
                  <a:cubicBezTo>
                    <a:pt x="163" y="54046"/>
                    <a:pt x="245" y="54087"/>
                    <a:pt x="326" y="54087"/>
                  </a:cubicBezTo>
                  <a:lnTo>
                    <a:pt x="68616" y="54087"/>
                  </a:lnTo>
                  <a:cubicBezTo>
                    <a:pt x="68697" y="54087"/>
                    <a:pt x="68778" y="54046"/>
                    <a:pt x="68860" y="54005"/>
                  </a:cubicBezTo>
                  <a:cubicBezTo>
                    <a:pt x="68901" y="53924"/>
                    <a:pt x="68941" y="53843"/>
                    <a:pt x="68941" y="53761"/>
                  </a:cubicBezTo>
                  <a:lnTo>
                    <a:pt x="68941" y="326"/>
                  </a:lnTo>
                  <a:cubicBezTo>
                    <a:pt x="68941" y="244"/>
                    <a:pt x="68901" y="163"/>
                    <a:pt x="68860" y="82"/>
                  </a:cubicBezTo>
                  <a:cubicBezTo>
                    <a:pt x="68778" y="41"/>
                    <a:pt x="68697" y="0"/>
                    <a:pt x="686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35"/>
            <p:cNvSpPr/>
            <p:nvPr/>
          </p:nvSpPr>
          <p:spPr>
            <a:xfrm>
              <a:off x="3560700" y="945225"/>
              <a:ext cx="1524125" cy="1193475"/>
            </a:xfrm>
            <a:custGeom>
              <a:avLst/>
              <a:gdLst/>
              <a:ahLst/>
              <a:cxnLst/>
              <a:rect l="l" t="t" r="r" b="b"/>
              <a:pathLst>
                <a:path w="60965" h="47739" extrusionOk="0">
                  <a:moveTo>
                    <a:pt x="1" y="1"/>
                  </a:moveTo>
                  <a:lnTo>
                    <a:pt x="1" y="47738"/>
                  </a:lnTo>
                  <a:lnTo>
                    <a:pt x="60965" y="47738"/>
                  </a:lnTo>
                  <a:lnTo>
                    <a:pt x="609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35"/>
            <p:cNvSpPr/>
            <p:nvPr/>
          </p:nvSpPr>
          <p:spPr>
            <a:xfrm>
              <a:off x="3551550" y="937075"/>
              <a:ext cx="1542450" cy="1209750"/>
            </a:xfrm>
            <a:custGeom>
              <a:avLst/>
              <a:gdLst/>
              <a:ahLst/>
              <a:cxnLst/>
              <a:rect l="l" t="t" r="r" b="b"/>
              <a:pathLst>
                <a:path w="61698" h="48390" extrusionOk="0">
                  <a:moveTo>
                    <a:pt x="61005" y="693"/>
                  </a:moveTo>
                  <a:lnTo>
                    <a:pt x="61005" y="47698"/>
                  </a:lnTo>
                  <a:lnTo>
                    <a:pt x="692" y="47698"/>
                  </a:lnTo>
                  <a:lnTo>
                    <a:pt x="692" y="693"/>
                  </a:lnTo>
                  <a:close/>
                  <a:moveTo>
                    <a:pt x="367" y="1"/>
                  </a:moveTo>
                  <a:cubicBezTo>
                    <a:pt x="245" y="1"/>
                    <a:pt x="163" y="42"/>
                    <a:pt x="123" y="123"/>
                  </a:cubicBezTo>
                  <a:cubicBezTo>
                    <a:pt x="41" y="164"/>
                    <a:pt x="0" y="245"/>
                    <a:pt x="0" y="327"/>
                  </a:cubicBezTo>
                  <a:lnTo>
                    <a:pt x="0" y="48064"/>
                  </a:lnTo>
                  <a:cubicBezTo>
                    <a:pt x="0" y="48146"/>
                    <a:pt x="41" y="48227"/>
                    <a:pt x="123" y="48268"/>
                  </a:cubicBezTo>
                  <a:cubicBezTo>
                    <a:pt x="163" y="48349"/>
                    <a:pt x="245" y="48390"/>
                    <a:pt x="367" y="48390"/>
                  </a:cubicBezTo>
                  <a:lnTo>
                    <a:pt x="61331" y="48390"/>
                  </a:lnTo>
                  <a:cubicBezTo>
                    <a:pt x="61412" y="48390"/>
                    <a:pt x="61494" y="48349"/>
                    <a:pt x="61575" y="48268"/>
                  </a:cubicBezTo>
                  <a:cubicBezTo>
                    <a:pt x="61657" y="48227"/>
                    <a:pt x="61697" y="48146"/>
                    <a:pt x="61697" y="48064"/>
                  </a:cubicBezTo>
                  <a:lnTo>
                    <a:pt x="61697" y="327"/>
                  </a:lnTo>
                  <a:cubicBezTo>
                    <a:pt x="61697" y="245"/>
                    <a:pt x="61657" y="164"/>
                    <a:pt x="61575" y="123"/>
                  </a:cubicBezTo>
                  <a:cubicBezTo>
                    <a:pt x="61494" y="42"/>
                    <a:pt x="61412" y="1"/>
                    <a:pt x="613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35"/>
            <p:cNvSpPr/>
            <p:nvPr/>
          </p:nvSpPr>
          <p:spPr>
            <a:xfrm>
              <a:off x="3671600" y="1070375"/>
              <a:ext cx="637950" cy="293050"/>
            </a:xfrm>
            <a:custGeom>
              <a:avLst/>
              <a:gdLst/>
              <a:ahLst/>
              <a:cxnLst/>
              <a:rect l="l" t="t" r="r" b="b"/>
              <a:pathLst>
                <a:path w="25518" h="11722" extrusionOk="0">
                  <a:moveTo>
                    <a:pt x="24826" y="692"/>
                  </a:moveTo>
                  <a:lnTo>
                    <a:pt x="24826" y="11070"/>
                  </a:lnTo>
                  <a:lnTo>
                    <a:pt x="652" y="11070"/>
                  </a:lnTo>
                  <a:lnTo>
                    <a:pt x="652" y="692"/>
                  </a:lnTo>
                  <a:close/>
                  <a:moveTo>
                    <a:pt x="1" y="0"/>
                  </a:moveTo>
                  <a:lnTo>
                    <a:pt x="1" y="11721"/>
                  </a:lnTo>
                  <a:lnTo>
                    <a:pt x="25518" y="11721"/>
                  </a:lnTo>
                  <a:lnTo>
                    <a:pt x="25518" y="11396"/>
                  </a:lnTo>
                  <a:lnTo>
                    <a:pt x="255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35"/>
            <p:cNvSpPr/>
            <p:nvPr/>
          </p:nvSpPr>
          <p:spPr>
            <a:xfrm>
              <a:off x="3760125" y="1538400"/>
              <a:ext cx="1047975" cy="116000"/>
            </a:xfrm>
            <a:custGeom>
              <a:avLst/>
              <a:gdLst/>
              <a:ahLst/>
              <a:cxnLst/>
              <a:rect l="l" t="t" r="r" b="b"/>
              <a:pathLst>
                <a:path w="41919" h="4640" extrusionOk="0">
                  <a:moveTo>
                    <a:pt x="0" y="0"/>
                  </a:moveTo>
                  <a:lnTo>
                    <a:pt x="0" y="692"/>
                  </a:lnTo>
                  <a:lnTo>
                    <a:pt x="5820" y="692"/>
                  </a:lnTo>
                  <a:cubicBezTo>
                    <a:pt x="8384" y="692"/>
                    <a:pt x="10907" y="1221"/>
                    <a:pt x="13227" y="2320"/>
                  </a:cubicBezTo>
                  <a:lnTo>
                    <a:pt x="15913" y="3581"/>
                  </a:lnTo>
                  <a:cubicBezTo>
                    <a:pt x="17419" y="4273"/>
                    <a:pt x="19006" y="4640"/>
                    <a:pt x="20593" y="4640"/>
                  </a:cubicBezTo>
                  <a:cubicBezTo>
                    <a:pt x="22384" y="4640"/>
                    <a:pt x="24215" y="4151"/>
                    <a:pt x="25843" y="3256"/>
                  </a:cubicBezTo>
                  <a:lnTo>
                    <a:pt x="26616" y="2849"/>
                  </a:lnTo>
                  <a:cubicBezTo>
                    <a:pt x="29221" y="1424"/>
                    <a:pt x="32110" y="692"/>
                    <a:pt x="35081" y="692"/>
                  </a:cubicBezTo>
                  <a:lnTo>
                    <a:pt x="41918" y="692"/>
                  </a:lnTo>
                  <a:lnTo>
                    <a:pt x="41918" y="0"/>
                  </a:lnTo>
                  <a:lnTo>
                    <a:pt x="35081" y="0"/>
                  </a:lnTo>
                  <a:cubicBezTo>
                    <a:pt x="31988" y="0"/>
                    <a:pt x="28977" y="773"/>
                    <a:pt x="26291" y="2238"/>
                  </a:cubicBezTo>
                  <a:lnTo>
                    <a:pt x="25517" y="2686"/>
                  </a:lnTo>
                  <a:cubicBezTo>
                    <a:pt x="23971" y="3500"/>
                    <a:pt x="22302" y="3948"/>
                    <a:pt x="20593" y="3948"/>
                  </a:cubicBezTo>
                  <a:cubicBezTo>
                    <a:pt x="19087" y="3948"/>
                    <a:pt x="17581" y="3622"/>
                    <a:pt x="16198" y="2971"/>
                  </a:cubicBezTo>
                  <a:lnTo>
                    <a:pt x="13512" y="1709"/>
                  </a:lnTo>
                  <a:cubicBezTo>
                    <a:pt x="11111" y="570"/>
                    <a:pt x="8465" y="0"/>
                    <a:pt x="58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35"/>
            <p:cNvSpPr/>
            <p:nvPr/>
          </p:nvSpPr>
          <p:spPr>
            <a:xfrm>
              <a:off x="3760125" y="1639125"/>
              <a:ext cx="1047975" cy="116000"/>
            </a:xfrm>
            <a:custGeom>
              <a:avLst/>
              <a:gdLst/>
              <a:ahLst/>
              <a:cxnLst/>
              <a:rect l="l" t="t" r="r" b="b"/>
              <a:pathLst>
                <a:path w="41919" h="4640" extrusionOk="0">
                  <a:moveTo>
                    <a:pt x="0" y="0"/>
                  </a:moveTo>
                  <a:lnTo>
                    <a:pt x="0" y="692"/>
                  </a:lnTo>
                  <a:lnTo>
                    <a:pt x="5820" y="692"/>
                  </a:lnTo>
                  <a:cubicBezTo>
                    <a:pt x="8384" y="692"/>
                    <a:pt x="10907" y="1262"/>
                    <a:pt x="13227" y="2320"/>
                  </a:cubicBezTo>
                  <a:lnTo>
                    <a:pt x="15913" y="3622"/>
                  </a:lnTo>
                  <a:cubicBezTo>
                    <a:pt x="17419" y="4314"/>
                    <a:pt x="19006" y="4640"/>
                    <a:pt x="20593" y="4640"/>
                  </a:cubicBezTo>
                  <a:cubicBezTo>
                    <a:pt x="22384" y="4640"/>
                    <a:pt x="24215" y="4192"/>
                    <a:pt x="25843" y="3297"/>
                  </a:cubicBezTo>
                  <a:lnTo>
                    <a:pt x="26616" y="2849"/>
                  </a:lnTo>
                  <a:cubicBezTo>
                    <a:pt x="29221" y="1424"/>
                    <a:pt x="32110" y="692"/>
                    <a:pt x="35081" y="692"/>
                  </a:cubicBezTo>
                  <a:lnTo>
                    <a:pt x="41918" y="692"/>
                  </a:lnTo>
                  <a:lnTo>
                    <a:pt x="41918" y="0"/>
                  </a:lnTo>
                  <a:lnTo>
                    <a:pt x="35081" y="0"/>
                  </a:lnTo>
                  <a:cubicBezTo>
                    <a:pt x="31988" y="0"/>
                    <a:pt x="28977" y="773"/>
                    <a:pt x="26291" y="2279"/>
                  </a:cubicBezTo>
                  <a:lnTo>
                    <a:pt x="25517" y="2686"/>
                  </a:lnTo>
                  <a:cubicBezTo>
                    <a:pt x="24012" y="3541"/>
                    <a:pt x="22302" y="3948"/>
                    <a:pt x="20593" y="3948"/>
                  </a:cubicBezTo>
                  <a:cubicBezTo>
                    <a:pt x="19087" y="3948"/>
                    <a:pt x="17581" y="3622"/>
                    <a:pt x="16198" y="2971"/>
                  </a:cubicBezTo>
                  <a:lnTo>
                    <a:pt x="13512" y="1709"/>
                  </a:lnTo>
                  <a:cubicBezTo>
                    <a:pt x="11111" y="611"/>
                    <a:pt x="8465" y="0"/>
                    <a:pt x="58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35"/>
            <p:cNvSpPr/>
            <p:nvPr/>
          </p:nvSpPr>
          <p:spPr>
            <a:xfrm>
              <a:off x="3760125" y="1866000"/>
              <a:ext cx="1047975" cy="115000"/>
            </a:xfrm>
            <a:custGeom>
              <a:avLst/>
              <a:gdLst/>
              <a:ahLst/>
              <a:cxnLst/>
              <a:rect l="l" t="t" r="r" b="b"/>
              <a:pathLst>
                <a:path w="41919" h="4600" extrusionOk="0">
                  <a:moveTo>
                    <a:pt x="20593" y="1"/>
                  </a:moveTo>
                  <a:cubicBezTo>
                    <a:pt x="19006" y="1"/>
                    <a:pt x="17419" y="326"/>
                    <a:pt x="15913" y="1018"/>
                  </a:cubicBezTo>
                  <a:lnTo>
                    <a:pt x="13227" y="2280"/>
                  </a:lnTo>
                  <a:cubicBezTo>
                    <a:pt x="10907" y="3378"/>
                    <a:pt x="8384" y="3948"/>
                    <a:pt x="5820" y="3948"/>
                  </a:cubicBezTo>
                  <a:lnTo>
                    <a:pt x="0" y="3948"/>
                  </a:lnTo>
                  <a:lnTo>
                    <a:pt x="0" y="4599"/>
                  </a:lnTo>
                  <a:lnTo>
                    <a:pt x="5820" y="4599"/>
                  </a:lnTo>
                  <a:cubicBezTo>
                    <a:pt x="8465" y="4599"/>
                    <a:pt x="11111" y="4030"/>
                    <a:pt x="13512" y="2890"/>
                  </a:cubicBezTo>
                  <a:lnTo>
                    <a:pt x="16198" y="1628"/>
                  </a:lnTo>
                  <a:cubicBezTo>
                    <a:pt x="17581" y="977"/>
                    <a:pt x="19087" y="652"/>
                    <a:pt x="20593" y="652"/>
                  </a:cubicBezTo>
                  <a:cubicBezTo>
                    <a:pt x="22302" y="652"/>
                    <a:pt x="23971" y="1099"/>
                    <a:pt x="25517" y="1913"/>
                  </a:cubicBezTo>
                  <a:lnTo>
                    <a:pt x="26291" y="2361"/>
                  </a:lnTo>
                  <a:cubicBezTo>
                    <a:pt x="28977" y="3826"/>
                    <a:pt x="31988" y="4599"/>
                    <a:pt x="35081" y="4599"/>
                  </a:cubicBezTo>
                  <a:lnTo>
                    <a:pt x="41918" y="4599"/>
                  </a:lnTo>
                  <a:lnTo>
                    <a:pt x="41918" y="3948"/>
                  </a:lnTo>
                  <a:lnTo>
                    <a:pt x="35081" y="3948"/>
                  </a:lnTo>
                  <a:cubicBezTo>
                    <a:pt x="32110" y="3948"/>
                    <a:pt x="29221" y="3175"/>
                    <a:pt x="26616" y="1751"/>
                  </a:cubicBezTo>
                  <a:lnTo>
                    <a:pt x="25843" y="1344"/>
                  </a:lnTo>
                  <a:cubicBezTo>
                    <a:pt x="24215" y="448"/>
                    <a:pt x="22384" y="1"/>
                    <a:pt x="205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35"/>
            <p:cNvSpPr/>
            <p:nvPr/>
          </p:nvSpPr>
          <p:spPr>
            <a:xfrm>
              <a:off x="3760125" y="1764250"/>
              <a:ext cx="1047975" cy="116025"/>
            </a:xfrm>
            <a:custGeom>
              <a:avLst/>
              <a:gdLst/>
              <a:ahLst/>
              <a:cxnLst/>
              <a:rect l="l" t="t" r="r" b="b"/>
              <a:pathLst>
                <a:path w="41919" h="4641" extrusionOk="0">
                  <a:moveTo>
                    <a:pt x="20593" y="1"/>
                  </a:moveTo>
                  <a:cubicBezTo>
                    <a:pt x="19006" y="1"/>
                    <a:pt x="17419" y="367"/>
                    <a:pt x="15913" y="1059"/>
                  </a:cubicBezTo>
                  <a:lnTo>
                    <a:pt x="13227" y="2321"/>
                  </a:lnTo>
                  <a:cubicBezTo>
                    <a:pt x="10907" y="3379"/>
                    <a:pt x="8384" y="3948"/>
                    <a:pt x="5820" y="3948"/>
                  </a:cubicBezTo>
                  <a:lnTo>
                    <a:pt x="0" y="3948"/>
                  </a:lnTo>
                  <a:lnTo>
                    <a:pt x="0" y="4640"/>
                  </a:lnTo>
                  <a:lnTo>
                    <a:pt x="5820" y="4640"/>
                  </a:lnTo>
                  <a:cubicBezTo>
                    <a:pt x="8465" y="4640"/>
                    <a:pt x="11111" y="4030"/>
                    <a:pt x="13512" y="2931"/>
                  </a:cubicBezTo>
                  <a:lnTo>
                    <a:pt x="16198" y="1669"/>
                  </a:lnTo>
                  <a:cubicBezTo>
                    <a:pt x="17581" y="1018"/>
                    <a:pt x="19087" y="693"/>
                    <a:pt x="20593" y="693"/>
                  </a:cubicBezTo>
                  <a:cubicBezTo>
                    <a:pt x="22302" y="693"/>
                    <a:pt x="24012" y="1100"/>
                    <a:pt x="25517" y="1954"/>
                  </a:cubicBezTo>
                  <a:lnTo>
                    <a:pt x="26291" y="2402"/>
                  </a:lnTo>
                  <a:cubicBezTo>
                    <a:pt x="28977" y="3867"/>
                    <a:pt x="31988" y="4640"/>
                    <a:pt x="35081" y="4640"/>
                  </a:cubicBezTo>
                  <a:lnTo>
                    <a:pt x="41918" y="4640"/>
                  </a:lnTo>
                  <a:lnTo>
                    <a:pt x="41918" y="3948"/>
                  </a:lnTo>
                  <a:lnTo>
                    <a:pt x="35081" y="3948"/>
                  </a:lnTo>
                  <a:cubicBezTo>
                    <a:pt x="32110" y="3948"/>
                    <a:pt x="29221" y="3216"/>
                    <a:pt x="26616" y="1792"/>
                  </a:cubicBezTo>
                  <a:lnTo>
                    <a:pt x="25843" y="1344"/>
                  </a:lnTo>
                  <a:cubicBezTo>
                    <a:pt x="24215" y="449"/>
                    <a:pt x="22384" y="1"/>
                    <a:pt x="205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35"/>
            <p:cNvSpPr/>
            <p:nvPr/>
          </p:nvSpPr>
          <p:spPr>
            <a:xfrm>
              <a:off x="4825375" y="1479375"/>
              <a:ext cx="96675" cy="97700"/>
            </a:xfrm>
            <a:custGeom>
              <a:avLst/>
              <a:gdLst/>
              <a:ahLst/>
              <a:cxnLst/>
              <a:rect l="l" t="t" r="r" b="b"/>
              <a:pathLst>
                <a:path w="3867" h="3908" extrusionOk="0">
                  <a:moveTo>
                    <a:pt x="0" y="1"/>
                  </a:moveTo>
                  <a:lnTo>
                    <a:pt x="0" y="3908"/>
                  </a:lnTo>
                  <a:lnTo>
                    <a:pt x="3866" y="3908"/>
                  </a:lnTo>
                  <a:lnTo>
                    <a:pt x="38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35"/>
            <p:cNvSpPr/>
            <p:nvPr/>
          </p:nvSpPr>
          <p:spPr>
            <a:xfrm>
              <a:off x="4825375" y="1599425"/>
              <a:ext cx="96675" cy="96700"/>
            </a:xfrm>
            <a:custGeom>
              <a:avLst/>
              <a:gdLst/>
              <a:ahLst/>
              <a:cxnLst/>
              <a:rect l="l" t="t" r="r" b="b"/>
              <a:pathLst>
                <a:path w="3867" h="3868" extrusionOk="0">
                  <a:moveTo>
                    <a:pt x="0" y="1"/>
                  </a:moveTo>
                  <a:lnTo>
                    <a:pt x="0" y="3867"/>
                  </a:lnTo>
                  <a:lnTo>
                    <a:pt x="3866" y="3867"/>
                  </a:lnTo>
                  <a:lnTo>
                    <a:pt x="38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35"/>
            <p:cNvSpPr/>
            <p:nvPr/>
          </p:nvSpPr>
          <p:spPr>
            <a:xfrm>
              <a:off x="4825375" y="1804950"/>
              <a:ext cx="96675" cy="96675"/>
            </a:xfrm>
            <a:custGeom>
              <a:avLst/>
              <a:gdLst/>
              <a:ahLst/>
              <a:cxnLst/>
              <a:rect l="l" t="t" r="r" b="b"/>
              <a:pathLst>
                <a:path w="3867" h="3867" extrusionOk="0">
                  <a:moveTo>
                    <a:pt x="0" y="1"/>
                  </a:moveTo>
                  <a:lnTo>
                    <a:pt x="0" y="3867"/>
                  </a:lnTo>
                  <a:lnTo>
                    <a:pt x="3866" y="3867"/>
                  </a:lnTo>
                  <a:lnTo>
                    <a:pt x="38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35"/>
            <p:cNvSpPr/>
            <p:nvPr/>
          </p:nvSpPr>
          <p:spPr>
            <a:xfrm>
              <a:off x="4825375" y="1924000"/>
              <a:ext cx="96675" cy="97700"/>
            </a:xfrm>
            <a:custGeom>
              <a:avLst/>
              <a:gdLst/>
              <a:ahLst/>
              <a:cxnLst/>
              <a:rect l="l" t="t" r="r" b="b"/>
              <a:pathLst>
                <a:path w="3867" h="3908" extrusionOk="0">
                  <a:moveTo>
                    <a:pt x="0" y="0"/>
                  </a:moveTo>
                  <a:lnTo>
                    <a:pt x="0" y="3907"/>
                  </a:lnTo>
                  <a:lnTo>
                    <a:pt x="3866" y="3907"/>
                  </a:lnTo>
                  <a:lnTo>
                    <a:pt x="386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35"/>
            <p:cNvSpPr/>
            <p:nvPr/>
          </p:nvSpPr>
          <p:spPr>
            <a:xfrm>
              <a:off x="3644125" y="1479375"/>
              <a:ext cx="96700" cy="97700"/>
            </a:xfrm>
            <a:custGeom>
              <a:avLst/>
              <a:gdLst/>
              <a:ahLst/>
              <a:cxnLst/>
              <a:rect l="l" t="t" r="r" b="b"/>
              <a:pathLst>
                <a:path w="3868" h="3908" extrusionOk="0">
                  <a:moveTo>
                    <a:pt x="1" y="1"/>
                  </a:moveTo>
                  <a:lnTo>
                    <a:pt x="1" y="3908"/>
                  </a:lnTo>
                  <a:lnTo>
                    <a:pt x="3867" y="3908"/>
                  </a:lnTo>
                  <a:lnTo>
                    <a:pt x="38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35"/>
            <p:cNvSpPr/>
            <p:nvPr/>
          </p:nvSpPr>
          <p:spPr>
            <a:xfrm>
              <a:off x="3644125" y="1599425"/>
              <a:ext cx="96700" cy="96700"/>
            </a:xfrm>
            <a:custGeom>
              <a:avLst/>
              <a:gdLst/>
              <a:ahLst/>
              <a:cxnLst/>
              <a:rect l="l" t="t" r="r" b="b"/>
              <a:pathLst>
                <a:path w="3868" h="3868" extrusionOk="0">
                  <a:moveTo>
                    <a:pt x="1" y="1"/>
                  </a:moveTo>
                  <a:lnTo>
                    <a:pt x="1" y="3867"/>
                  </a:lnTo>
                  <a:lnTo>
                    <a:pt x="3867" y="3867"/>
                  </a:lnTo>
                  <a:lnTo>
                    <a:pt x="38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35"/>
            <p:cNvSpPr/>
            <p:nvPr/>
          </p:nvSpPr>
          <p:spPr>
            <a:xfrm>
              <a:off x="3644125" y="1804950"/>
              <a:ext cx="96700" cy="96675"/>
            </a:xfrm>
            <a:custGeom>
              <a:avLst/>
              <a:gdLst/>
              <a:ahLst/>
              <a:cxnLst/>
              <a:rect l="l" t="t" r="r" b="b"/>
              <a:pathLst>
                <a:path w="3868" h="3867" extrusionOk="0">
                  <a:moveTo>
                    <a:pt x="1" y="1"/>
                  </a:moveTo>
                  <a:lnTo>
                    <a:pt x="1" y="3867"/>
                  </a:lnTo>
                  <a:lnTo>
                    <a:pt x="3867" y="3867"/>
                  </a:lnTo>
                  <a:lnTo>
                    <a:pt x="38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35"/>
            <p:cNvSpPr/>
            <p:nvPr/>
          </p:nvSpPr>
          <p:spPr>
            <a:xfrm>
              <a:off x="3644125" y="1924000"/>
              <a:ext cx="96700" cy="97700"/>
            </a:xfrm>
            <a:custGeom>
              <a:avLst/>
              <a:gdLst/>
              <a:ahLst/>
              <a:cxnLst/>
              <a:rect l="l" t="t" r="r" b="b"/>
              <a:pathLst>
                <a:path w="3868" h="3908" extrusionOk="0">
                  <a:moveTo>
                    <a:pt x="1" y="0"/>
                  </a:moveTo>
                  <a:lnTo>
                    <a:pt x="1" y="3907"/>
                  </a:lnTo>
                  <a:lnTo>
                    <a:pt x="3867" y="3907"/>
                  </a:lnTo>
                  <a:lnTo>
                    <a:pt x="386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35"/>
            <p:cNvSpPr/>
            <p:nvPr/>
          </p:nvSpPr>
          <p:spPr>
            <a:xfrm>
              <a:off x="4389900" y="105307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4" y="82"/>
                    <a:pt x="1" y="245"/>
                    <a:pt x="1" y="448"/>
                  </a:cubicBezTo>
                  <a:cubicBezTo>
                    <a:pt x="1" y="692"/>
                    <a:pt x="164" y="855"/>
                    <a:pt x="367" y="855"/>
                  </a:cubicBezTo>
                  <a:lnTo>
                    <a:pt x="1954" y="855"/>
                  </a:lnTo>
                  <a:cubicBezTo>
                    <a:pt x="2158" y="855"/>
                    <a:pt x="2321" y="692"/>
                    <a:pt x="2321" y="448"/>
                  </a:cubicBezTo>
                  <a:cubicBezTo>
                    <a:pt x="2321" y="245"/>
                    <a:pt x="2158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1" y="82"/>
                    <a:pt x="3297" y="245"/>
                    <a:pt x="3297" y="448"/>
                  </a:cubicBezTo>
                  <a:cubicBezTo>
                    <a:pt x="3297" y="692"/>
                    <a:pt x="3501" y="855"/>
                    <a:pt x="3704" y="855"/>
                  </a:cubicBezTo>
                  <a:lnTo>
                    <a:pt x="7815" y="855"/>
                  </a:lnTo>
                  <a:cubicBezTo>
                    <a:pt x="8059" y="855"/>
                    <a:pt x="8222" y="692"/>
                    <a:pt x="8222" y="448"/>
                  </a:cubicBezTo>
                  <a:cubicBezTo>
                    <a:pt x="8222" y="245"/>
                    <a:pt x="8059" y="82"/>
                    <a:pt x="7815" y="82"/>
                  </a:cubicBezTo>
                  <a:close/>
                  <a:moveTo>
                    <a:pt x="9565" y="0"/>
                  </a:moveTo>
                  <a:cubicBezTo>
                    <a:pt x="9320" y="0"/>
                    <a:pt x="9117" y="204"/>
                    <a:pt x="9117" y="448"/>
                  </a:cubicBezTo>
                  <a:cubicBezTo>
                    <a:pt x="9117" y="692"/>
                    <a:pt x="9320" y="896"/>
                    <a:pt x="9565" y="896"/>
                  </a:cubicBezTo>
                  <a:cubicBezTo>
                    <a:pt x="9850" y="896"/>
                    <a:pt x="10053" y="692"/>
                    <a:pt x="10053" y="448"/>
                  </a:cubicBezTo>
                  <a:cubicBezTo>
                    <a:pt x="10053" y="204"/>
                    <a:pt x="9850" y="0"/>
                    <a:pt x="9565" y="0"/>
                  </a:cubicBezTo>
                  <a:close/>
                  <a:moveTo>
                    <a:pt x="10948" y="0"/>
                  </a:moveTo>
                  <a:cubicBezTo>
                    <a:pt x="10704" y="0"/>
                    <a:pt x="10501" y="204"/>
                    <a:pt x="10501" y="448"/>
                  </a:cubicBezTo>
                  <a:cubicBezTo>
                    <a:pt x="10501" y="692"/>
                    <a:pt x="10704" y="896"/>
                    <a:pt x="10948" y="896"/>
                  </a:cubicBezTo>
                  <a:cubicBezTo>
                    <a:pt x="11193" y="896"/>
                    <a:pt x="11396" y="692"/>
                    <a:pt x="11396" y="448"/>
                  </a:cubicBezTo>
                  <a:cubicBezTo>
                    <a:pt x="11396" y="204"/>
                    <a:pt x="11193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7" y="0"/>
                    <a:pt x="11844" y="204"/>
                    <a:pt x="11844" y="448"/>
                  </a:cubicBezTo>
                  <a:cubicBezTo>
                    <a:pt x="11844" y="692"/>
                    <a:pt x="12047" y="896"/>
                    <a:pt x="12291" y="896"/>
                  </a:cubicBezTo>
                  <a:cubicBezTo>
                    <a:pt x="12536" y="896"/>
                    <a:pt x="12739" y="692"/>
                    <a:pt x="12739" y="448"/>
                  </a:cubicBezTo>
                  <a:cubicBezTo>
                    <a:pt x="12739" y="204"/>
                    <a:pt x="12536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90" y="0"/>
                    <a:pt x="13187" y="204"/>
                    <a:pt x="13187" y="448"/>
                  </a:cubicBezTo>
                  <a:cubicBezTo>
                    <a:pt x="13187" y="692"/>
                    <a:pt x="13390" y="896"/>
                    <a:pt x="13634" y="896"/>
                  </a:cubicBezTo>
                  <a:cubicBezTo>
                    <a:pt x="13879" y="896"/>
                    <a:pt x="14082" y="692"/>
                    <a:pt x="14082" y="448"/>
                  </a:cubicBezTo>
                  <a:cubicBezTo>
                    <a:pt x="14082" y="204"/>
                    <a:pt x="13879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3" y="0"/>
                    <a:pt x="14530" y="204"/>
                    <a:pt x="14530" y="448"/>
                  </a:cubicBezTo>
                  <a:cubicBezTo>
                    <a:pt x="14530" y="692"/>
                    <a:pt x="14733" y="896"/>
                    <a:pt x="14977" y="896"/>
                  </a:cubicBezTo>
                  <a:cubicBezTo>
                    <a:pt x="15222" y="896"/>
                    <a:pt x="15425" y="692"/>
                    <a:pt x="15425" y="448"/>
                  </a:cubicBezTo>
                  <a:cubicBezTo>
                    <a:pt x="15425" y="204"/>
                    <a:pt x="15222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6" y="0"/>
                    <a:pt x="15873" y="204"/>
                    <a:pt x="15873" y="448"/>
                  </a:cubicBezTo>
                  <a:cubicBezTo>
                    <a:pt x="15873" y="692"/>
                    <a:pt x="16076" y="896"/>
                    <a:pt x="16320" y="896"/>
                  </a:cubicBezTo>
                  <a:cubicBezTo>
                    <a:pt x="16565" y="896"/>
                    <a:pt x="16768" y="692"/>
                    <a:pt x="16768" y="448"/>
                  </a:cubicBezTo>
                  <a:cubicBezTo>
                    <a:pt x="16768" y="204"/>
                    <a:pt x="16565" y="0"/>
                    <a:pt x="16320" y="0"/>
                  </a:cubicBezTo>
                  <a:close/>
                  <a:moveTo>
                    <a:pt x="367" y="1873"/>
                  </a:moveTo>
                  <a:cubicBezTo>
                    <a:pt x="164" y="1873"/>
                    <a:pt x="1" y="2035"/>
                    <a:pt x="1" y="2239"/>
                  </a:cubicBezTo>
                  <a:cubicBezTo>
                    <a:pt x="1" y="2483"/>
                    <a:pt x="164" y="2646"/>
                    <a:pt x="367" y="2646"/>
                  </a:cubicBezTo>
                  <a:lnTo>
                    <a:pt x="1954" y="2646"/>
                  </a:lnTo>
                  <a:cubicBezTo>
                    <a:pt x="2158" y="2646"/>
                    <a:pt x="2321" y="2483"/>
                    <a:pt x="2321" y="2239"/>
                  </a:cubicBezTo>
                  <a:cubicBezTo>
                    <a:pt x="2321" y="2035"/>
                    <a:pt x="2158" y="1873"/>
                    <a:pt x="1954" y="1873"/>
                  </a:cubicBezTo>
                  <a:close/>
                  <a:moveTo>
                    <a:pt x="3704" y="1873"/>
                  </a:moveTo>
                  <a:cubicBezTo>
                    <a:pt x="3501" y="1873"/>
                    <a:pt x="3297" y="2035"/>
                    <a:pt x="3297" y="2239"/>
                  </a:cubicBezTo>
                  <a:cubicBezTo>
                    <a:pt x="3297" y="2483"/>
                    <a:pt x="3501" y="2646"/>
                    <a:pt x="3704" y="2646"/>
                  </a:cubicBezTo>
                  <a:lnTo>
                    <a:pt x="7815" y="2646"/>
                  </a:lnTo>
                  <a:cubicBezTo>
                    <a:pt x="8059" y="2646"/>
                    <a:pt x="8222" y="2483"/>
                    <a:pt x="8222" y="2239"/>
                  </a:cubicBezTo>
                  <a:cubicBezTo>
                    <a:pt x="8222" y="2035"/>
                    <a:pt x="8059" y="1873"/>
                    <a:pt x="7815" y="1873"/>
                  </a:cubicBezTo>
                  <a:close/>
                  <a:moveTo>
                    <a:pt x="367" y="3663"/>
                  </a:moveTo>
                  <a:cubicBezTo>
                    <a:pt x="164" y="3663"/>
                    <a:pt x="1" y="3826"/>
                    <a:pt x="1" y="4070"/>
                  </a:cubicBezTo>
                  <a:cubicBezTo>
                    <a:pt x="1" y="4274"/>
                    <a:pt x="164" y="4436"/>
                    <a:pt x="367" y="4436"/>
                  </a:cubicBezTo>
                  <a:lnTo>
                    <a:pt x="1954" y="4436"/>
                  </a:lnTo>
                  <a:cubicBezTo>
                    <a:pt x="2158" y="4436"/>
                    <a:pt x="2321" y="4274"/>
                    <a:pt x="2321" y="4070"/>
                  </a:cubicBezTo>
                  <a:cubicBezTo>
                    <a:pt x="2321" y="3826"/>
                    <a:pt x="2158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1" y="3663"/>
                    <a:pt x="3297" y="3826"/>
                    <a:pt x="3297" y="4070"/>
                  </a:cubicBezTo>
                  <a:cubicBezTo>
                    <a:pt x="3297" y="4274"/>
                    <a:pt x="3501" y="4436"/>
                    <a:pt x="3704" y="4436"/>
                  </a:cubicBezTo>
                  <a:lnTo>
                    <a:pt x="7815" y="4436"/>
                  </a:lnTo>
                  <a:cubicBezTo>
                    <a:pt x="8059" y="4436"/>
                    <a:pt x="8222" y="4274"/>
                    <a:pt x="8222" y="4070"/>
                  </a:cubicBezTo>
                  <a:cubicBezTo>
                    <a:pt x="8222" y="3826"/>
                    <a:pt x="8059" y="3663"/>
                    <a:pt x="7815" y="3663"/>
                  </a:cubicBezTo>
                  <a:close/>
                  <a:moveTo>
                    <a:pt x="9565" y="3623"/>
                  </a:moveTo>
                  <a:cubicBezTo>
                    <a:pt x="9320" y="3623"/>
                    <a:pt x="9117" y="3826"/>
                    <a:pt x="9117" y="4070"/>
                  </a:cubicBezTo>
                  <a:cubicBezTo>
                    <a:pt x="9117" y="4314"/>
                    <a:pt x="9320" y="4518"/>
                    <a:pt x="9565" y="4518"/>
                  </a:cubicBezTo>
                  <a:cubicBezTo>
                    <a:pt x="9850" y="4518"/>
                    <a:pt x="10053" y="4314"/>
                    <a:pt x="10053" y="4070"/>
                  </a:cubicBezTo>
                  <a:cubicBezTo>
                    <a:pt x="10053" y="3826"/>
                    <a:pt x="9850" y="3623"/>
                    <a:pt x="9565" y="3623"/>
                  </a:cubicBezTo>
                  <a:close/>
                  <a:moveTo>
                    <a:pt x="10948" y="3623"/>
                  </a:moveTo>
                  <a:cubicBezTo>
                    <a:pt x="10704" y="3623"/>
                    <a:pt x="10501" y="3826"/>
                    <a:pt x="10501" y="4070"/>
                  </a:cubicBezTo>
                  <a:cubicBezTo>
                    <a:pt x="10501" y="4314"/>
                    <a:pt x="10704" y="4518"/>
                    <a:pt x="10948" y="4518"/>
                  </a:cubicBezTo>
                  <a:cubicBezTo>
                    <a:pt x="11193" y="4518"/>
                    <a:pt x="11396" y="4314"/>
                    <a:pt x="11396" y="4070"/>
                  </a:cubicBezTo>
                  <a:cubicBezTo>
                    <a:pt x="11396" y="3826"/>
                    <a:pt x="11193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7" y="3623"/>
                    <a:pt x="11844" y="3826"/>
                    <a:pt x="11844" y="4070"/>
                  </a:cubicBezTo>
                  <a:cubicBezTo>
                    <a:pt x="11844" y="4314"/>
                    <a:pt x="12047" y="4518"/>
                    <a:pt x="12291" y="4518"/>
                  </a:cubicBezTo>
                  <a:cubicBezTo>
                    <a:pt x="12536" y="4518"/>
                    <a:pt x="12739" y="4314"/>
                    <a:pt x="12739" y="4070"/>
                  </a:cubicBezTo>
                  <a:cubicBezTo>
                    <a:pt x="12739" y="3826"/>
                    <a:pt x="12536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90" y="3623"/>
                    <a:pt x="13187" y="3826"/>
                    <a:pt x="13187" y="4070"/>
                  </a:cubicBezTo>
                  <a:cubicBezTo>
                    <a:pt x="13187" y="4314"/>
                    <a:pt x="13390" y="4518"/>
                    <a:pt x="13634" y="4518"/>
                  </a:cubicBezTo>
                  <a:cubicBezTo>
                    <a:pt x="13879" y="4518"/>
                    <a:pt x="14082" y="4314"/>
                    <a:pt x="14082" y="4070"/>
                  </a:cubicBezTo>
                  <a:cubicBezTo>
                    <a:pt x="14082" y="3826"/>
                    <a:pt x="13879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3" y="3623"/>
                    <a:pt x="14530" y="3826"/>
                    <a:pt x="14530" y="4070"/>
                  </a:cubicBezTo>
                  <a:cubicBezTo>
                    <a:pt x="14530" y="4314"/>
                    <a:pt x="14733" y="4518"/>
                    <a:pt x="14977" y="4518"/>
                  </a:cubicBezTo>
                  <a:cubicBezTo>
                    <a:pt x="15222" y="4518"/>
                    <a:pt x="15425" y="4314"/>
                    <a:pt x="15425" y="4070"/>
                  </a:cubicBezTo>
                  <a:cubicBezTo>
                    <a:pt x="15425" y="3826"/>
                    <a:pt x="15222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6" y="3623"/>
                    <a:pt x="15873" y="3826"/>
                    <a:pt x="15873" y="4070"/>
                  </a:cubicBezTo>
                  <a:cubicBezTo>
                    <a:pt x="15873" y="4314"/>
                    <a:pt x="16076" y="4518"/>
                    <a:pt x="16320" y="4518"/>
                  </a:cubicBezTo>
                  <a:cubicBezTo>
                    <a:pt x="16565" y="4518"/>
                    <a:pt x="16768" y="4314"/>
                    <a:pt x="16768" y="4070"/>
                  </a:cubicBezTo>
                  <a:cubicBezTo>
                    <a:pt x="16768" y="3826"/>
                    <a:pt x="16565" y="3623"/>
                    <a:pt x="16320" y="3623"/>
                  </a:cubicBezTo>
                  <a:close/>
                  <a:moveTo>
                    <a:pt x="367" y="5454"/>
                  </a:moveTo>
                  <a:cubicBezTo>
                    <a:pt x="164" y="5454"/>
                    <a:pt x="1" y="5617"/>
                    <a:pt x="1" y="5861"/>
                  </a:cubicBezTo>
                  <a:cubicBezTo>
                    <a:pt x="1" y="6064"/>
                    <a:pt x="164" y="6227"/>
                    <a:pt x="367" y="6227"/>
                  </a:cubicBezTo>
                  <a:lnTo>
                    <a:pt x="1954" y="6227"/>
                  </a:lnTo>
                  <a:cubicBezTo>
                    <a:pt x="2158" y="6227"/>
                    <a:pt x="2321" y="6064"/>
                    <a:pt x="2321" y="5861"/>
                  </a:cubicBezTo>
                  <a:cubicBezTo>
                    <a:pt x="2321" y="5617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297" y="5617"/>
                    <a:pt x="3297" y="5861"/>
                  </a:cubicBezTo>
                  <a:cubicBezTo>
                    <a:pt x="3297" y="6064"/>
                    <a:pt x="3501" y="6227"/>
                    <a:pt x="3704" y="6227"/>
                  </a:cubicBezTo>
                  <a:lnTo>
                    <a:pt x="7815" y="6227"/>
                  </a:lnTo>
                  <a:cubicBezTo>
                    <a:pt x="8059" y="6227"/>
                    <a:pt x="8222" y="6064"/>
                    <a:pt x="8222" y="5861"/>
                  </a:cubicBezTo>
                  <a:cubicBezTo>
                    <a:pt x="8222" y="5617"/>
                    <a:pt x="8059" y="5454"/>
                    <a:pt x="7815" y="5454"/>
                  </a:cubicBezTo>
                  <a:close/>
                  <a:moveTo>
                    <a:pt x="367" y="7245"/>
                  </a:moveTo>
                  <a:cubicBezTo>
                    <a:pt x="164" y="7245"/>
                    <a:pt x="1" y="7448"/>
                    <a:pt x="1" y="7652"/>
                  </a:cubicBezTo>
                  <a:cubicBezTo>
                    <a:pt x="1" y="7855"/>
                    <a:pt x="164" y="8018"/>
                    <a:pt x="367" y="8018"/>
                  </a:cubicBezTo>
                  <a:lnTo>
                    <a:pt x="1954" y="8018"/>
                  </a:lnTo>
                  <a:cubicBezTo>
                    <a:pt x="2158" y="8018"/>
                    <a:pt x="2321" y="7855"/>
                    <a:pt x="2321" y="7652"/>
                  </a:cubicBezTo>
                  <a:cubicBezTo>
                    <a:pt x="2321" y="7448"/>
                    <a:pt x="2158" y="7245"/>
                    <a:pt x="1954" y="7245"/>
                  </a:cubicBezTo>
                  <a:close/>
                  <a:moveTo>
                    <a:pt x="3704" y="7245"/>
                  </a:moveTo>
                  <a:cubicBezTo>
                    <a:pt x="3501" y="7245"/>
                    <a:pt x="3297" y="7448"/>
                    <a:pt x="3297" y="7652"/>
                  </a:cubicBezTo>
                  <a:cubicBezTo>
                    <a:pt x="3297" y="7855"/>
                    <a:pt x="3501" y="8018"/>
                    <a:pt x="3704" y="8018"/>
                  </a:cubicBezTo>
                  <a:lnTo>
                    <a:pt x="7815" y="8018"/>
                  </a:lnTo>
                  <a:cubicBezTo>
                    <a:pt x="8059" y="8018"/>
                    <a:pt x="8222" y="7855"/>
                    <a:pt x="8222" y="7652"/>
                  </a:cubicBezTo>
                  <a:cubicBezTo>
                    <a:pt x="8222" y="7448"/>
                    <a:pt x="8059" y="7245"/>
                    <a:pt x="7815" y="7245"/>
                  </a:cubicBezTo>
                  <a:close/>
                  <a:moveTo>
                    <a:pt x="14204" y="8750"/>
                  </a:moveTo>
                  <a:cubicBezTo>
                    <a:pt x="13960" y="8750"/>
                    <a:pt x="13756" y="8954"/>
                    <a:pt x="13756" y="9239"/>
                  </a:cubicBezTo>
                  <a:cubicBezTo>
                    <a:pt x="13756" y="9483"/>
                    <a:pt x="13960" y="9686"/>
                    <a:pt x="14204" y="9686"/>
                  </a:cubicBezTo>
                  <a:cubicBezTo>
                    <a:pt x="14448" y="9686"/>
                    <a:pt x="14652" y="9483"/>
                    <a:pt x="14652" y="9239"/>
                  </a:cubicBezTo>
                  <a:cubicBezTo>
                    <a:pt x="14652" y="8954"/>
                    <a:pt x="14448" y="8750"/>
                    <a:pt x="14204" y="8750"/>
                  </a:cubicBezTo>
                  <a:close/>
                  <a:moveTo>
                    <a:pt x="15547" y="8750"/>
                  </a:moveTo>
                  <a:cubicBezTo>
                    <a:pt x="15303" y="8750"/>
                    <a:pt x="15099" y="8954"/>
                    <a:pt x="15099" y="9239"/>
                  </a:cubicBezTo>
                  <a:cubicBezTo>
                    <a:pt x="15099" y="9483"/>
                    <a:pt x="15303" y="9686"/>
                    <a:pt x="15547" y="9686"/>
                  </a:cubicBezTo>
                  <a:cubicBezTo>
                    <a:pt x="15791" y="9686"/>
                    <a:pt x="15995" y="9483"/>
                    <a:pt x="15995" y="9239"/>
                  </a:cubicBezTo>
                  <a:cubicBezTo>
                    <a:pt x="15995" y="8954"/>
                    <a:pt x="15791" y="8750"/>
                    <a:pt x="15547" y="8750"/>
                  </a:cubicBezTo>
                  <a:close/>
                  <a:moveTo>
                    <a:pt x="16890" y="8750"/>
                  </a:moveTo>
                  <a:cubicBezTo>
                    <a:pt x="16646" y="8750"/>
                    <a:pt x="16442" y="8954"/>
                    <a:pt x="16442" y="9239"/>
                  </a:cubicBezTo>
                  <a:cubicBezTo>
                    <a:pt x="16442" y="9483"/>
                    <a:pt x="16646" y="9686"/>
                    <a:pt x="16890" y="9686"/>
                  </a:cubicBezTo>
                  <a:cubicBezTo>
                    <a:pt x="17134" y="9686"/>
                    <a:pt x="17338" y="9483"/>
                    <a:pt x="17338" y="9239"/>
                  </a:cubicBezTo>
                  <a:cubicBezTo>
                    <a:pt x="17338" y="8954"/>
                    <a:pt x="17134" y="8750"/>
                    <a:pt x="16890" y="8750"/>
                  </a:cubicBezTo>
                  <a:close/>
                  <a:moveTo>
                    <a:pt x="18233" y="8750"/>
                  </a:moveTo>
                  <a:cubicBezTo>
                    <a:pt x="17989" y="8750"/>
                    <a:pt x="17785" y="8954"/>
                    <a:pt x="17785" y="9239"/>
                  </a:cubicBezTo>
                  <a:cubicBezTo>
                    <a:pt x="17785" y="9483"/>
                    <a:pt x="17989" y="9686"/>
                    <a:pt x="18233" y="9686"/>
                  </a:cubicBezTo>
                  <a:cubicBezTo>
                    <a:pt x="18477" y="9686"/>
                    <a:pt x="18681" y="9483"/>
                    <a:pt x="18681" y="9239"/>
                  </a:cubicBezTo>
                  <a:cubicBezTo>
                    <a:pt x="18681" y="8954"/>
                    <a:pt x="18477" y="8750"/>
                    <a:pt x="18233" y="8750"/>
                  </a:cubicBezTo>
                  <a:close/>
                  <a:moveTo>
                    <a:pt x="19576" y="8750"/>
                  </a:moveTo>
                  <a:cubicBezTo>
                    <a:pt x="19332" y="8750"/>
                    <a:pt x="19128" y="8954"/>
                    <a:pt x="19128" y="9239"/>
                  </a:cubicBezTo>
                  <a:cubicBezTo>
                    <a:pt x="19128" y="9483"/>
                    <a:pt x="19332" y="9686"/>
                    <a:pt x="19576" y="9686"/>
                  </a:cubicBezTo>
                  <a:cubicBezTo>
                    <a:pt x="19820" y="9686"/>
                    <a:pt x="20024" y="9483"/>
                    <a:pt x="20024" y="9239"/>
                  </a:cubicBezTo>
                  <a:cubicBezTo>
                    <a:pt x="20024" y="8954"/>
                    <a:pt x="19820" y="8750"/>
                    <a:pt x="19576" y="8750"/>
                  </a:cubicBezTo>
                  <a:close/>
                  <a:moveTo>
                    <a:pt x="20919" y="8750"/>
                  </a:moveTo>
                  <a:cubicBezTo>
                    <a:pt x="20675" y="8750"/>
                    <a:pt x="20471" y="8954"/>
                    <a:pt x="20471" y="9239"/>
                  </a:cubicBezTo>
                  <a:cubicBezTo>
                    <a:pt x="20471" y="9483"/>
                    <a:pt x="20675" y="9686"/>
                    <a:pt x="20919" y="9686"/>
                  </a:cubicBezTo>
                  <a:cubicBezTo>
                    <a:pt x="21163" y="9686"/>
                    <a:pt x="21367" y="9483"/>
                    <a:pt x="21367" y="9239"/>
                  </a:cubicBezTo>
                  <a:cubicBezTo>
                    <a:pt x="21367" y="8954"/>
                    <a:pt x="21163" y="8750"/>
                    <a:pt x="20919" y="8750"/>
                  </a:cubicBezTo>
                  <a:close/>
                  <a:moveTo>
                    <a:pt x="367" y="9076"/>
                  </a:moveTo>
                  <a:cubicBezTo>
                    <a:pt x="164" y="9076"/>
                    <a:pt x="1" y="9239"/>
                    <a:pt x="1" y="9442"/>
                  </a:cubicBezTo>
                  <a:cubicBezTo>
                    <a:pt x="1" y="9646"/>
                    <a:pt x="164" y="9849"/>
                    <a:pt x="367" y="9849"/>
                  </a:cubicBezTo>
                  <a:lnTo>
                    <a:pt x="1954" y="9849"/>
                  </a:lnTo>
                  <a:cubicBezTo>
                    <a:pt x="2158" y="9849"/>
                    <a:pt x="2321" y="9646"/>
                    <a:pt x="2321" y="9442"/>
                  </a:cubicBezTo>
                  <a:cubicBezTo>
                    <a:pt x="2321" y="9239"/>
                    <a:pt x="2158" y="9076"/>
                    <a:pt x="1954" y="9076"/>
                  </a:cubicBezTo>
                  <a:close/>
                  <a:moveTo>
                    <a:pt x="8629" y="9076"/>
                  </a:moveTo>
                  <a:cubicBezTo>
                    <a:pt x="8425" y="9076"/>
                    <a:pt x="8262" y="9239"/>
                    <a:pt x="8262" y="9442"/>
                  </a:cubicBezTo>
                  <a:cubicBezTo>
                    <a:pt x="8262" y="9646"/>
                    <a:pt x="8425" y="9849"/>
                    <a:pt x="8629" y="9849"/>
                  </a:cubicBezTo>
                  <a:lnTo>
                    <a:pt x="12780" y="9849"/>
                  </a:lnTo>
                  <a:cubicBezTo>
                    <a:pt x="12983" y="9849"/>
                    <a:pt x="13146" y="9646"/>
                    <a:pt x="13146" y="9442"/>
                  </a:cubicBezTo>
                  <a:cubicBezTo>
                    <a:pt x="13146" y="9239"/>
                    <a:pt x="12983" y="9076"/>
                    <a:pt x="12780" y="9076"/>
                  </a:cubicBezTo>
                  <a:close/>
                  <a:moveTo>
                    <a:pt x="367" y="10867"/>
                  </a:moveTo>
                  <a:cubicBezTo>
                    <a:pt x="164" y="10867"/>
                    <a:pt x="1" y="11029"/>
                    <a:pt x="1" y="11233"/>
                  </a:cubicBezTo>
                  <a:cubicBezTo>
                    <a:pt x="1" y="11436"/>
                    <a:pt x="164" y="11640"/>
                    <a:pt x="367" y="11640"/>
                  </a:cubicBezTo>
                  <a:lnTo>
                    <a:pt x="1954" y="11640"/>
                  </a:lnTo>
                  <a:cubicBezTo>
                    <a:pt x="2158" y="11640"/>
                    <a:pt x="2321" y="11436"/>
                    <a:pt x="2321" y="11233"/>
                  </a:cubicBezTo>
                  <a:cubicBezTo>
                    <a:pt x="2321" y="11029"/>
                    <a:pt x="2158" y="10867"/>
                    <a:pt x="1954" y="10867"/>
                  </a:cubicBezTo>
                  <a:close/>
                  <a:moveTo>
                    <a:pt x="8629" y="10867"/>
                  </a:moveTo>
                  <a:cubicBezTo>
                    <a:pt x="8425" y="10867"/>
                    <a:pt x="8262" y="11029"/>
                    <a:pt x="8262" y="11233"/>
                  </a:cubicBezTo>
                  <a:cubicBezTo>
                    <a:pt x="8262" y="11436"/>
                    <a:pt x="8425" y="11640"/>
                    <a:pt x="8629" y="11640"/>
                  </a:cubicBezTo>
                  <a:lnTo>
                    <a:pt x="12780" y="11640"/>
                  </a:lnTo>
                  <a:cubicBezTo>
                    <a:pt x="12983" y="11640"/>
                    <a:pt x="13146" y="11436"/>
                    <a:pt x="13146" y="11233"/>
                  </a:cubicBezTo>
                  <a:cubicBezTo>
                    <a:pt x="13146" y="11029"/>
                    <a:pt x="12983" y="10867"/>
                    <a:pt x="12780" y="10867"/>
                  </a:cubicBezTo>
                  <a:close/>
                  <a:moveTo>
                    <a:pt x="14204" y="12495"/>
                  </a:moveTo>
                  <a:cubicBezTo>
                    <a:pt x="13960" y="12495"/>
                    <a:pt x="13756" y="12657"/>
                    <a:pt x="13756" y="12942"/>
                  </a:cubicBezTo>
                  <a:cubicBezTo>
                    <a:pt x="13756" y="13186"/>
                    <a:pt x="13960" y="13390"/>
                    <a:pt x="14204" y="13390"/>
                  </a:cubicBezTo>
                  <a:cubicBezTo>
                    <a:pt x="14448" y="13390"/>
                    <a:pt x="14652" y="13186"/>
                    <a:pt x="14652" y="12942"/>
                  </a:cubicBezTo>
                  <a:cubicBezTo>
                    <a:pt x="14652" y="12657"/>
                    <a:pt x="14448" y="12495"/>
                    <a:pt x="14204" y="12495"/>
                  </a:cubicBezTo>
                  <a:close/>
                  <a:moveTo>
                    <a:pt x="15547" y="12495"/>
                  </a:moveTo>
                  <a:cubicBezTo>
                    <a:pt x="15303" y="12495"/>
                    <a:pt x="15099" y="12657"/>
                    <a:pt x="15099" y="12942"/>
                  </a:cubicBezTo>
                  <a:cubicBezTo>
                    <a:pt x="15099" y="13186"/>
                    <a:pt x="15303" y="13390"/>
                    <a:pt x="15547" y="13390"/>
                  </a:cubicBezTo>
                  <a:cubicBezTo>
                    <a:pt x="15791" y="13390"/>
                    <a:pt x="15995" y="13186"/>
                    <a:pt x="15995" y="12942"/>
                  </a:cubicBezTo>
                  <a:cubicBezTo>
                    <a:pt x="15995" y="12657"/>
                    <a:pt x="15791" y="12495"/>
                    <a:pt x="15547" y="12495"/>
                  </a:cubicBezTo>
                  <a:close/>
                  <a:moveTo>
                    <a:pt x="16890" y="12495"/>
                  </a:moveTo>
                  <a:cubicBezTo>
                    <a:pt x="16646" y="12495"/>
                    <a:pt x="16442" y="12657"/>
                    <a:pt x="16442" y="12942"/>
                  </a:cubicBezTo>
                  <a:cubicBezTo>
                    <a:pt x="16442" y="13186"/>
                    <a:pt x="16646" y="13390"/>
                    <a:pt x="16890" y="13390"/>
                  </a:cubicBezTo>
                  <a:cubicBezTo>
                    <a:pt x="17134" y="13390"/>
                    <a:pt x="17338" y="13186"/>
                    <a:pt x="17338" y="12942"/>
                  </a:cubicBezTo>
                  <a:cubicBezTo>
                    <a:pt x="17338" y="12657"/>
                    <a:pt x="17134" y="12495"/>
                    <a:pt x="16890" y="12495"/>
                  </a:cubicBezTo>
                  <a:close/>
                  <a:moveTo>
                    <a:pt x="18233" y="12495"/>
                  </a:moveTo>
                  <a:cubicBezTo>
                    <a:pt x="17989" y="12495"/>
                    <a:pt x="17785" y="12657"/>
                    <a:pt x="17785" y="12942"/>
                  </a:cubicBezTo>
                  <a:cubicBezTo>
                    <a:pt x="17785" y="13186"/>
                    <a:pt x="17989" y="13390"/>
                    <a:pt x="18233" y="13390"/>
                  </a:cubicBezTo>
                  <a:cubicBezTo>
                    <a:pt x="18477" y="13390"/>
                    <a:pt x="18681" y="13186"/>
                    <a:pt x="18681" y="12942"/>
                  </a:cubicBezTo>
                  <a:cubicBezTo>
                    <a:pt x="18681" y="12657"/>
                    <a:pt x="18477" y="12495"/>
                    <a:pt x="18233" y="12495"/>
                  </a:cubicBezTo>
                  <a:close/>
                  <a:moveTo>
                    <a:pt x="19576" y="12495"/>
                  </a:moveTo>
                  <a:cubicBezTo>
                    <a:pt x="19332" y="12495"/>
                    <a:pt x="19128" y="12657"/>
                    <a:pt x="19128" y="12942"/>
                  </a:cubicBezTo>
                  <a:cubicBezTo>
                    <a:pt x="19128" y="13186"/>
                    <a:pt x="19332" y="13390"/>
                    <a:pt x="19576" y="13390"/>
                  </a:cubicBezTo>
                  <a:cubicBezTo>
                    <a:pt x="19820" y="13390"/>
                    <a:pt x="20024" y="13186"/>
                    <a:pt x="20024" y="12942"/>
                  </a:cubicBezTo>
                  <a:cubicBezTo>
                    <a:pt x="20024" y="12657"/>
                    <a:pt x="19820" y="12495"/>
                    <a:pt x="19576" y="12495"/>
                  </a:cubicBezTo>
                  <a:close/>
                  <a:moveTo>
                    <a:pt x="20919" y="12495"/>
                  </a:moveTo>
                  <a:cubicBezTo>
                    <a:pt x="20675" y="12495"/>
                    <a:pt x="20471" y="12657"/>
                    <a:pt x="20471" y="12942"/>
                  </a:cubicBezTo>
                  <a:cubicBezTo>
                    <a:pt x="20471" y="13186"/>
                    <a:pt x="20675" y="13390"/>
                    <a:pt x="20919" y="13390"/>
                  </a:cubicBezTo>
                  <a:cubicBezTo>
                    <a:pt x="21163" y="13390"/>
                    <a:pt x="21367" y="13186"/>
                    <a:pt x="21367" y="12942"/>
                  </a:cubicBezTo>
                  <a:cubicBezTo>
                    <a:pt x="21367" y="12657"/>
                    <a:pt x="21163" y="12495"/>
                    <a:pt x="20919" y="12495"/>
                  </a:cubicBezTo>
                  <a:close/>
                  <a:moveTo>
                    <a:pt x="367" y="12657"/>
                  </a:moveTo>
                  <a:cubicBezTo>
                    <a:pt x="164" y="12657"/>
                    <a:pt x="1" y="12820"/>
                    <a:pt x="1" y="13024"/>
                  </a:cubicBezTo>
                  <a:cubicBezTo>
                    <a:pt x="1" y="13268"/>
                    <a:pt x="164" y="13431"/>
                    <a:pt x="367" y="13431"/>
                  </a:cubicBezTo>
                  <a:lnTo>
                    <a:pt x="1954" y="13431"/>
                  </a:lnTo>
                  <a:cubicBezTo>
                    <a:pt x="2158" y="13431"/>
                    <a:pt x="2321" y="13268"/>
                    <a:pt x="2321" y="13024"/>
                  </a:cubicBezTo>
                  <a:cubicBezTo>
                    <a:pt x="2321" y="12820"/>
                    <a:pt x="2158" y="12657"/>
                    <a:pt x="1954" y="12657"/>
                  </a:cubicBezTo>
                  <a:close/>
                  <a:moveTo>
                    <a:pt x="8629" y="12657"/>
                  </a:moveTo>
                  <a:cubicBezTo>
                    <a:pt x="8425" y="12657"/>
                    <a:pt x="8262" y="12820"/>
                    <a:pt x="8262" y="13024"/>
                  </a:cubicBezTo>
                  <a:cubicBezTo>
                    <a:pt x="8262" y="13268"/>
                    <a:pt x="8425" y="13431"/>
                    <a:pt x="8629" y="13431"/>
                  </a:cubicBezTo>
                  <a:lnTo>
                    <a:pt x="12780" y="13431"/>
                  </a:lnTo>
                  <a:cubicBezTo>
                    <a:pt x="12983" y="13431"/>
                    <a:pt x="13146" y="13268"/>
                    <a:pt x="13146" y="13024"/>
                  </a:cubicBezTo>
                  <a:cubicBezTo>
                    <a:pt x="13146" y="12820"/>
                    <a:pt x="12983" y="12657"/>
                    <a:pt x="12780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35"/>
            <p:cNvSpPr/>
            <p:nvPr/>
          </p:nvSpPr>
          <p:spPr>
            <a:xfrm>
              <a:off x="2792550" y="4478775"/>
              <a:ext cx="657275" cy="73275"/>
            </a:xfrm>
            <a:custGeom>
              <a:avLst/>
              <a:gdLst/>
              <a:ahLst/>
              <a:cxnLst/>
              <a:rect l="l" t="t" r="r" b="b"/>
              <a:pathLst>
                <a:path w="26291" h="2931" extrusionOk="0">
                  <a:moveTo>
                    <a:pt x="5088" y="0"/>
                  </a:moveTo>
                  <a:lnTo>
                    <a:pt x="4925" y="41"/>
                  </a:lnTo>
                  <a:lnTo>
                    <a:pt x="326" y="2238"/>
                  </a:lnTo>
                  <a:cubicBezTo>
                    <a:pt x="0" y="2401"/>
                    <a:pt x="123" y="2930"/>
                    <a:pt x="489" y="2930"/>
                  </a:cubicBezTo>
                  <a:lnTo>
                    <a:pt x="22913" y="2930"/>
                  </a:lnTo>
                  <a:cubicBezTo>
                    <a:pt x="22994" y="2930"/>
                    <a:pt x="23076" y="2890"/>
                    <a:pt x="23157" y="2849"/>
                  </a:cubicBezTo>
                  <a:lnTo>
                    <a:pt x="26047" y="651"/>
                  </a:lnTo>
                  <a:cubicBezTo>
                    <a:pt x="26291" y="448"/>
                    <a:pt x="26169" y="0"/>
                    <a:pt x="258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35"/>
            <p:cNvSpPr/>
            <p:nvPr/>
          </p:nvSpPr>
          <p:spPr>
            <a:xfrm>
              <a:off x="2787450" y="4470625"/>
              <a:ext cx="667475" cy="89550"/>
            </a:xfrm>
            <a:custGeom>
              <a:avLst/>
              <a:gdLst/>
              <a:ahLst/>
              <a:cxnLst/>
              <a:rect l="l" t="t" r="r" b="b"/>
              <a:pathLst>
                <a:path w="26699" h="3582" extrusionOk="0">
                  <a:moveTo>
                    <a:pt x="26047" y="652"/>
                  </a:moveTo>
                  <a:lnTo>
                    <a:pt x="26047" y="692"/>
                  </a:lnTo>
                  <a:lnTo>
                    <a:pt x="26006" y="692"/>
                  </a:lnTo>
                  <a:lnTo>
                    <a:pt x="23117" y="2931"/>
                  </a:lnTo>
                  <a:lnTo>
                    <a:pt x="693" y="2931"/>
                  </a:lnTo>
                  <a:lnTo>
                    <a:pt x="652" y="2890"/>
                  </a:lnTo>
                  <a:lnTo>
                    <a:pt x="693" y="2890"/>
                  </a:lnTo>
                  <a:lnTo>
                    <a:pt x="5251" y="692"/>
                  </a:lnTo>
                  <a:lnTo>
                    <a:pt x="5332" y="652"/>
                  </a:lnTo>
                  <a:close/>
                  <a:moveTo>
                    <a:pt x="5210" y="0"/>
                  </a:moveTo>
                  <a:lnTo>
                    <a:pt x="5088" y="41"/>
                  </a:lnTo>
                  <a:lnTo>
                    <a:pt x="5007" y="41"/>
                  </a:lnTo>
                  <a:lnTo>
                    <a:pt x="367" y="2279"/>
                  </a:lnTo>
                  <a:cubicBezTo>
                    <a:pt x="123" y="2402"/>
                    <a:pt x="1" y="2646"/>
                    <a:pt x="1" y="2890"/>
                  </a:cubicBezTo>
                  <a:cubicBezTo>
                    <a:pt x="1" y="3053"/>
                    <a:pt x="42" y="3256"/>
                    <a:pt x="164" y="3378"/>
                  </a:cubicBezTo>
                  <a:cubicBezTo>
                    <a:pt x="286" y="3500"/>
                    <a:pt x="489" y="3582"/>
                    <a:pt x="693" y="3582"/>
                  </a:cubicBezTo>
                  <a:lnTo>
                    <a:pt x="23117" y="3582"/>
                  </a:lnTo>
                  <a:cubicBezTo>
                    <a:pt x="23280" y="3582"/>
                    <a:pt x="23442" y="3541"/>
                    <a:pt x="23565" y="3460"/>
                  </a:cubicBezTo>
                  <a:lnTo>
                    <a:pt x="26454" y="1221"/>
                  </a:lnTo>
                  <a:cubicBezTo>
                    <a:pt x="26617" y="1099"/>
                    <a:pt x="26698" y="896"/>
                    <a:pt x="26698" y="692"/>
                  </a:cubicBezTo>
                  <a:cubicBezTo>
                    <a:pt x="26698" y="489"/>
                    <a:pt x="26658" y="326"/>
                    <a:pt x="26535" y="204"/>
                  </a:cubicBezTo>
                  <a:cubicBezTo>
                    <a:pt x="26413" y="82"/>
                    <a:pt x="26210" y="0"/>
                    <a:pt x="260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35"/>
            <p:cNvSpPr/>
            <p:nvPr/>
          </p:nvSpPr>
          <p:spPr>
            <a:xfrm>
              <a:off x="3097775" y="4128775"/>
              <a:ext cx="102775" cy="392750"/>
            </a:xfrm>
            <a:custGeom>
              <a:avLst/>
              <a:gdLst/>
              <a:ahLst/>
              <a:cxnLst/>
              <a:rect l="l" t="t" r="r" b="b"/>
              <a:pathLst>
                <a:path w="4111" h="15710" extrusionOk="0">
                  <a:moveTo>
                    <a:pt x="1" y="0"/>
                  </a:moveTo>
                  <a:lnTo>
                    <a:pt x="1" y="15709"/>
                  </a:lnTo>
                  <a:lnTo>
                    <a:pt x="4111" y="15709"/>
                  </a:lnTo>
                  <a:lnTo>
                    <a:pt x="41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35"/>
            <p:cNvSpPr/>
            <p:nvPr/>
          </p:nvSpPr>
          <p:spPr>
            <a:xfrm>
              <a:off x="3089625" y="4119600"/>
              <a:ext cx="120100" cy="410050"/>
            </a:xfrm>
            <a:custGeom>
              <a:avLst/>
              <a:gdLst/>
              <a:ahLst/>
              <a:cxnLst/>
              <a:rect l="l" t="t" r="r" b="b"/>
              <a:pathLst>
                <a:path w="4804" h="16402" extrusionOk="0">
                  <a:moveTo>
                    <a:pt x="4111" y="693"/>
                  </a:moveTo>
                  <a:lnTo>
                    <a:pt x="4111" y="15751"/>
                  </a:lnTo>
                  <a:lnTo>
                    <a:pt x="652" y="15751"/>
                  </a:lnTo>
                  <a:lnTo>
                    <a:pt x="652" y="693"/>
                  </a:lnTo>
                  <a:close/>
                  <a:moveTo>
                    <a:pt x="327" y="1"/>
                  </a:moveTo>
                  <a:cubicBezTo>
                    <a:pt x="245" y="1"/>
                    <a:pt x="164" y="42"/>
                    <a:pt x="82" y="123"/>
                  </a:cubicBezTo>
                  <a:cubicBezTo>
                    <a:pt x="42" y="164"/>
                    <a:pt x="1" y="286"/>
                    <a:pt x="1" y="367"/>
                  </a:cubicBezTo>
                  <a:lnTo>
                    <a:pt x="1" y="16076"/>
                  </a:lnTo>
                  <a:cubicBezTo>
                    <a:pt x="1" y="16158"/>
                    <a:pt x="42" y="16239"/>
                    <a:pt x="82" y="16320"/>
                  </a:cubicBezTo>
                  <a:cubicBezTo>
                    <a:pt x="164" y="16361"/>
                    <a:pt x="245" y="16402"/>
                    <a:pt x="327" y="16402"/>
                  </a:cubicBezTo>
                  <a:lnTo>
                    <a:pt x="4437" y="16402"/>
                  </a:lnTo>
                  <a:cubicBezTo>
                    <a:pt x="4559" y="16402"/>
                    <a:pt x="4640" y="16361"/>
                    <a:pt x="4681" y="16320"/>
                  </a:cubicBezTo>
                  <a:cubicBezTo>
                    <a:pt x="4763" y="16239"/>
                    <a:pt x="4803" y="16158"/>
                    <a:pt x="4803" y="16076"/>
                  </a:cubicBezTo>
                  <a:lnTo>
                    <a:pt x="4803" y="367"/>
                  </a:lnTo>
                  <a:cubicBezTo>
                    <a:pt x="4803" y="286"/>
                    <a:pt x="4763" y="164"/>
                    <a:pt x="4681" y="123"/>
                  </a:cubicBezTo>
                  <a:cubicBezTo>
                    <a:pt x="4640" y="42"/>
                    <a:pt x="4559" y="1"/>
                    <a:pt x="44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35"/>
            <p:cNvSpPr/>
            <p:nvPr/>
          </p:nvSpPr>
          <p:spPr>
            <a:xfrm>
              <a:off x="3081500" y="4128775"/>
              <a:ext cx="135350" cy="284900"/>
            </a:xfrm>
            <a:custGeom>
              <a:avLst/>
              <a:gdLst/>
              <a:ahLst/>
              <a:cxnLst/>
              <a:rect l="l" t="t" r="r" b="b"/>
              <a:pathLst>
                <a:path w="5414" h="11396" extrusionOk="0">
                  <a:moveTo>
                    <a:pt x="0" y="0"/>
                  </a:moveTo>
                  <a:lnTo>
                    <a:pt x="0" y="11395"/>
                  </a:lnTo>
                  <a:lnTo>
                    <a:pt x="5413" y="11395"/>
                  </a:lnTo>
                  <a:lnTo>
                    <a:pt x="541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35"/>
            <p:cNvSpPr/>
            <p:nvPr/>
          </p:nvSpPr>
          <p:spPr>
            <a:xfrm>
              <a:off x="3073350" y="4119600"/>
              <a:ext cx="152650" cy="302200"/>
            </a:xfrm>
            <a:custGeom>
              <a:avLst/>
              <a:gdLst/>
              <a:ahLst/>
              <a:cxnLst/>
              <a:rect l="l" t="t" r="r" b="b"/>
              <a:pathLst>
                <a:path w="6106" h="12088" extrusionOk="0">
                  <a:moveTo>
                    <a:pt x="5414" y="693"/>
                  </a:moveTo>
                  <a:lnTo>
                    <a:pt x="5414" y="11437"/>
                  </a:lnTo>
                  <a:lnTo>
                    <a:pt x="693" y="11437"/>
                  </a:lnTo>
                  <a:lnTo>
                    <a:pt x="693" y="693"/>
                  </a:lnTo>
                  <a:close/>
                  <a:moveTo>
                    <a:pt x="326" y="1"/>
                  </a:moveTo>
                  <a:cubicBezTo>
                    <a:pt x="245" y="1"/>
                    <a:pt x="164" y="42"/>
                    <a:pt x="82" y="123"/>
                  </a:cubicBezTo>
                  <a:cubicBezTo>
                    <a:pt x="42" y="164"/>
                    <a:pt x="1" y="286"/>
                    <a:pt x="1" y="367"/>
                  </a:cubicBezTo>
                  <a:lnTo>
                    <a:pt x="1" y="11762"/>
                  </a:lnTo>
                  <a:cubicBezTo>
                    <a:pt x="1" y="11844"/>
                    <a:pt x="42" y="11925"/>
                    <a:pt x="82" y="12007"/>
                  </a:cubicBezTo>
                  <a:cubicBezTo>
                    <a:pt x="164" y="12088"/>
                    <a:pt x="245" y="12088"/>
                    <a:pt x="326" y="12088"/>
                  </a:cubicBezTo>
                  <a:lnTo>
                    <a:pt x="5739" y="12088"/>
                  </a:lnTo>
                  <a:cubicBezTo>
                    <a:pt x="5861" y="12088"/>
                    <a:pt x="5943" y="12088"/>
                    <a:pt x="5983" y="12007"/>
                  </a:cubicBezTo>
                  <a:cubicBezTo>
                    <a:pt x="6065" y="11925"/>
                    <a:pt x="6105" y="11844"/>
                    <a:pt x="6105" y="11762"/>
                  </a:cubicBezTo>
                  <a:lnTo>
                    <a:pt x="6105" y="367"/>
                  </a:lnTo>
                  <a:cubicBezTo>
                    <a:pt x="6105" y="286"/>
                    <a:pt x="6065" y="164"/>
                    <a:pt x="5983" y="123"/>
                  </a:cubicBezTo>
                  <a:cubicBezTo>
                    <a:pt x="5943" y="42"/>
                    <a:pt x="5861" y="1"/>
                    <a:pt x="57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35"/>
            <p:cNvSpPr/>
            <p:nvPr/>
          </p:nvSpPr>
          <p:spPr>
            <a:xfrm>
              <a:off x="2320450" y="2821375"/>
              <a:ext cx="1707275" cy="1335900"/>
            </a:xfrm>
            <a:custGeom>
              <a:avLst/>
              <a:gdLst/>
              <a:ahLst/>
              <a:cxnLst/>
              <a:rect l="l" t="t" r="r" b="b"/>
              <a:pathLst>
                <a:path w="68291" h="53436" extrusionOk="0">
                  <a:moveTo>
                    <a:pt x="1" y="0"/>
                  </a:moveTo>
                  <a:lnTo>
                    <a:pt x="1" y="53436"/>
                  </a:lnTo>
                  <a:lnTo>
                    <a:pt x="68291" y="53436"/>
                  </a:lnTo>
                  <a:lnTo>
                    <a:pt x="682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35"/>
            <p:cNvSpPr/>
            <p:nvPr/>
          </p:nvSpPr>
          <p:spPr>
            <a:xfrm>
              <a:off x="2311300" y="2813225"/>
              <a:ext cx="1724575" cy="1352200"/>
            </a:xfrm>
            <a:custGeom>
              <a:avLst/>
              <a:gdLst/>
              <a:ahLst/>
              <a:cxnLst/>
              <a:rect l="l" t="t" r="r" b="b"/>
              <a:pathLst>
                <a:path w="68983" h="54088" extrusionOk="0">
                  <a:moveTo>
                    <a:pt x="68290" y="693"/>
                  </a:moveTo>
                  <a:lnTo>
                    <a:pt x="68290" y="53395"/>
                  </a:lnTo>
                  <a:lnTo>
                    <a:pt x="693" y="53395"/>
                  </a:lnTo>
                  <a:lnTo>
                    <a:pt x="693" y="693"/>
                  </a:lnTo>
                  <a:close/>
                  <a:moveTo>
                    <a:pt x="367" y="1"/>
                  </a:moveTo>
                  <a:cubicBezTo>
                    <a:pt x="286" y="1"/>
                    <a:pt x="163" y="41"/>
                    <a:pt x="123" y="82"/>
                  </a:cubicBezTo>
                  <a:cubicBezTo>
                    <a:pt x="41" y="163"/>
                    <a:pt x="1" y="245"/>
                    <a:pt x="1" y="326"/>
                  </a:cubicBezTo>
                  <a:lnTo>
                    <a:pt x="1" y="53762"/>
                  </a:lnTo>
                  <a:cubicBezTo>
                    <a:pt x="1" y="53843"/>
                    <a:pt x="41" y="53924"/>
                    <a:pt x="123" y="54006"/>
                  </a:cubicBezTo>
                  <a:cubicBezTo>
                    <a:pt x="163" y="54047"/>
                    <a:pt x="286" y="54087"/>
                    <a:pt x="367" y="54087"/>
                  </a:cubicBezTo>
                  <a:lnTo>
                    <a:pt x="68657" y="54087"/>
                  </a:lnTo>
                  <a:cubicBezTo>
                    <a:pt x="68738" y="54087"/>
                    <a:pt x="68819" y="54047"/>
                    <a:pt x="68901" y="54006"/>
                  </a:cubicBezTo>
                  <a:cubicBezTo>
                    <a:pt x="68942" y="53924"/>
                    <a:pt x="68982" y="53843"/>
                    <a:pt x="68982" y="53762"/>
                  </a:cubicBezTo>
                  <a:lnTo>
                    <a:pt x="68982" y="326"/>
                  </a:lnTo>
                  <a:cubicBezTo>
                    <a:pt x="68982" y="245"/>
                    <a:pt x="68942" y="163"/>
                    <a:pt x="68901" y="82"/>
                  </a:cubicBezTo>
                  <a:cubicBezTo>
                    <a:pt x="68819" y="41"/>
                    <a:pt x="68738" y="1"/>
                    <a:pt x="686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35"/>
            <p:cNvSpPr/>
            <p:nvPr/>
          </p:nvSpPr>
          <p:spPr>
            <a:xfrm>
              <a:off x="2411025" y="2892600"/>
              <a:ext cx="1525125" cy="1193450"/>
            </a:xfrm>
            <a:custGeom>
              <a:avLst/>
              <a:gdLst/>
              <a:ahLst/>
              <a:cxnLst/>
              <a:rect l="l" t="t" r="r" b="b"/>
              <a:pathLst>
                <a:path w="61005" h="47738" extrusionOk="0">
                  <a:moveTo>
                    <a:pt x="0" y="0"/>
                  </a:moveTo>
                  <a:lnTo>
                    <a:pt x="0" y="47738"/>
                  </a:lnTo>
                  <a:lnTo>
                    <a:pt x="61005" y="47738"/>
                  </a:lnTo>
                  <a:lnTo>
                    <a:pt x="6100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35"/>
            <p:cNvSpPr/>
            <p:nvPr/>
          </p:nvSpPr>
          <p:spPr>
            <a:xfrm>
              <a:off x="2402875" y="2884450"/>
              <a:ext cx="1541425" cy="1209750"/>
            </a:xfrm>
            <a:custGeom>
              <a:avLst/>
              <a:gdLst/>
              <a:ahLst/>
              <a:cxnLst/>
              <a:rect l="l" t="t" r="r" b="b"/>
              <a:pathLst>
                <a:path w="61657" h="48390" extrusionOk="0">
                  <a:moveTo>
                    <a:pt x="61005" y="692"/>
                  </a:moveTo>
                  <a:lnTo>
                    <a:pt x="61005" y="47698"/>
                  </a:lnTo>
                  <a:lnTo>
                    <a:pt x="692" y="47698"/>
                  </a:lnTo>
                  <a:lnTo>
                    <a:pt x="692" y="692"/>
                  </a:lnTo>
                  <a:close/>
                  <a:moveTo>
                    <a:pt x="326" y="0"/>
                  </a:moveTo>
                  <a:cubicBezTo>
                    <a:pt x="245" y="0"/>
                    <a:pt x="163" y="41"/>
                    <a:pt x="123" y="123"/>
                  </a:cubicBezTo>
                  <a:cubicBezTo>
                    <a:pt x="41" y="163"/>
                    <a:pt x="0" y="245"/>
                    <a:pt x="0" y="326"/>
                  </a:cubicBezTo>
                  <a:lnTo>
                    <a:pt x="0" y="48064"/>
                  </a:lnTo>
                  <a:cubicBezTo>
                    <a:pt x="0" y="48145"/>
                    <a:pt x="41" y="48227"/>
                    <a:pt x="123" y="48267"/>
                  </a:cubicBezTo>
                  <a:cubicBezTo>
                    <a:pt x="163" y="48349"/>
                    <a:pt x="245" y="48389"/>
                    <a:pt x="326" y="48389"/>
                  </a:cubicBezTo>
                  <a:lnTo>
                    <a:pt x="61331" y="48389"/>
                  </a:lnTo>
                  <a:cubicBezTo>
                    <a:pt x="61412" y="48389"/>
                    <a:pt x="61494" y="48349"/>
                    <a:pt x="61575" y="48267"/>
                  </a:cubicBezTo>
                  <a:cubicBezTo>
                    <a:pt x="61616" y="48227"/>
                    <a:pt x="61657" y="48145"/>
                    <a:pt x="61657" y="48064"/>
                  </a:cubicBezTo>
                  <a:lnTo>
                    <a:pt x="61657" y="326"/>
                  </a:lnTo>
                  <a:cubicBezTo>
                    <a:pt x="61657" y="245"/>
                    <a:pt x="61616" y="163"/>
                    <a:pt x="61575" y="123"/>
                  </a:cubicBezTo>
                  <a:cubicBezTo>
                    <a:pt x="61494" y="41"/>
                    <a:pt x="61412" y="0"/>
                    <a:pt x="61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35"/>
            <p:cNvSpPr/>
            <p:nvPr/>
          </p:nvSpPr>
          <p:spPr>
            <a:xfrm>
              <a:off x="2700975" y="295362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1" y="245"/>
                    <a:pt x="1" y="489"/>
                  </a:cubicBezTo>
                  <a:cubicBezTo>
                    <a:pt x="1" y="693"/>
                    <a:pt x="163" y="856"/>
                    <a:pt x="367" y="856"/>
                  </a:cubicBezTo>
                  <a:lnTo>
                    <a:pt x="1954" y="856"/>
                  </a:lnTo>
                  <a:cubicBezTo>
                    <a:pt x="2158" y="856"/>
                    <a:pt x="2361" y="693"/>
                    <a:pt x="2361" y="489"/>
                  </a:cubicBezTo>
                  <a:cubicBezTo>
                    <a:pt x="2361" y="245"/>
                    <a:pt x="2158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1" y="82"/>
                    <a:pt x="3338" y="245"/>
                    <a:pt x="3338" y="489"/>
                  </a:cubicBezTo>
                  <a:cubicBezTo>
                    <a:pt x="3338" y="693"/>
                    <a:pt x="3501" y="856"/>
                    <a:pt x="3704" y="856"/>
                  </a:cubicBezTo>
                  <a:lnTo>
                    <a:pt x="7855" y="856"/>
                  </a:lnTo>
                  <a:cubicBezTo>
                    <a:pt x="8059" y="856"/>
                    <a:pt x="8222" y="693"/>
                    <a:pt x="8222" y="489"/>
                  </a:cubicBezTo>
                  <a:cubicBezTo>
                    <a:pt x="8222" y="245"/>
                    <a:pt x="8059" y="82"/>
                    <a:pt x="7855" y="82"/>
                  </a:cubicBezTo>
                  <a:close/>
                  <a:moveTo>
                    <a:pt x="9605" y="1"/>
                  </a:moveTo>
                  <a:cubicBezTo>
                    <a:pt x="9361" y="1"/>
                    <a:pt x="9158" y="204"/>
                    <a:pt x="9158" y="489"/>
                  </a:cubicBezTo>
                  <a:cubicBezTo>
                    <a:pt x="9158" y="733"/>
                    <a:pt x="9361" y="937"/>
                    <a:pt x="9605" y="937"/>
                  </a:cubicBezTo>
                  <a:cubicBezTo>
                    <a:pt x="9849" y="937"/>
                    <a:pt x="10053" y="733"/>
                    <a:pt x="10053" y="489"/>
                  </a:cubicBezTo>
                  <a:cubicBezTo>
                    <a:pt x="10053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4" y="1"/>
                    <a:pt x="10501" y="204"/>
                    <a:pt x="10501" y="489"/>
                  </a:cubicBezTo>
                  <a:cubicBezTo>
                    <a:pt x="10501" y="733"/>
                    <a:pt x="10704" y="937"/>
                    <a:pt x="10948" y="937"/>
                  </a:cubicBezTo>
                  <a:cubicBezTo>
                    <a:pt x="11192" y="937"/>
                    <a:pt x="11396" y="733"/>
                    <a:pt x="11396" y="489"/>
                  </a:cubicBezTo>
                  <a:cubicBezTo>
                    <a:pt x="11396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7" y="1"/>
                    <a:pt x="11844" y="204"/>
                    <a:pt x="11844" y="489"/>
                  </a:cubicBezTo>
                  <a:cubicBezTo>
                    <a:pt x="11844" y="733"/>
                    <a:pt x="12047" y="937"/>
                    <a:pt x="12291" y="937"/>
                  </a:cubicBezTo>
                  <a:cubicBezTo>
                    <a:pt x="12535" y="937"/>
                    <a:pt x="12739" y="733"/>
                    <a:pt x="12739" y="489"/>
                  </a:cubicBezTo>
                  <a:cubicBezTo>
                    <a:pt x="12739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90" y="1"/>
                    <a:pt x="13187" y="204"/>
                    <a:pt x="13187" y="489"/>
                  </a:cubicBezTo>
                  <a:cubicBezTo>
                    <a:pt x="13187" y="733"/>
                    <a:pt x="13390" y="937"/>
                    <a:pt x="13634" y="937"/>
                  </a:cubicBezTo>
                  <a:cubicBezTo>
                    <a:pt x="13878" y="937"/>
                    <a:pt x="14082" y="733"/>
                    <a:pt x="14082" y="489"/>
                  </a:cubicBezTo>
                  <a:cubicBezTo>
                    <a:pt x="14082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3" y="1"/>
                    <a:pt x="14530" y="204"/>
                    <a:pt x="14530" y="489"/>
                  </a:cubicBezTo>
                  <a:cubicBezTo>
                    <a:pt x="14530" y="733"/>
                    <a:pt x="14733" y="937"/>
                    <a:pt x="14977" y="937"/>
                  </a:cubicBezTo>
                  <a:cubicBezTo>
                    <a:pt x="15221" y="937"/>
                    <a:pt x="15425" y="733"/>
                    <a:pt x="15425" y="489"/>
                  </a:cubicBezTo>
                  <a:cubicBezTo>
                    <a:pt x="15425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6" y="1"/>
                    <a:pt x="15873" y="204"/>
                    <a:pt x="15873" y="489"/>
                  </a:cubicBezTo>
                  <a:cubicBezTo>
                    <a:pt x="15873" y="733"/>
                    <a:pt x="16076" y="937"/>
                    <a:pt x="16320" y="937"/>
                  </a:cubicBezTo>
                  <a:cubicBezTo>
                    <a:pt x="16564" y="937"/>
                    <a:pt x="16768" y="733"/>
                    <a:pt x="16768" y="489"/>
                  </a:cubicBezTo>
                  <a:cubicBezTo>
                    <a:pt x="16768" y="204"/>
                    <a:pt x="16564" y="1"/>
                    <a:pt x="16320" y="1"/>
                  </a:cubicBezTo>
                  <a:close/>
                  <a:moveTo>
                    <a:pt x="367" y="1873"/>
                  </a:moveTo>
                  <a:cubicBezTo>
                    <a:pt x="163" y="1873"/>
                    <a:pt x="1" y="2036"/>
                    <a:pt x="1" y="2280"/>
                  </a:cubicBezTo>
                  <a:cubicBezTo>
                    <a:pt x="1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8" y="2646"/>
                    <a:pt x="2361" y="2483"/>
                    <a:pt x="2361" y="2280"/>
                  </a:cubicBezTo>
                  <a:cubicBezTo>
                    <a:pt x="2361" y="2036"/>
                    <a:pt x="2158" y="1873"/>
                    <a:pt x="1954" y="1873"/>
                  </a:cubicBezTo>
                  <a:close/>
                  <a:moveTo>
                    <a:pt x="3704" y="1873"/>
                  </a:moveTo>
                  <a:cubicBezTo>
                    <a:pt x="3501" y="1873"/>
                    <a:pt x="3338" y="2036"/>
                    <a:pt x="3338" y="2280"/>
                  </a:cubicBezTo>
                  <a:cubicBezTo>
                    <a:pt x="3338" y="2483"/>
                    <a:pt x="3501" y="2646"/>
                    <a:pt x="3704" y="2646"/>
                  </a:cubicBezTo>
                  <a:lnTo>
                    <a:pt x="7855" y="2646"/>
                  </a:lnTo>
                  <a:cubicBezTo>
                    <a:pt x="8059" y="2646"/>
                    <a:pt x="8222" y="2483"/>
                    <a:pt x="8222" y="2280"/>
                  </a:cubicBezTo>
                  <a:cubicBezTo>
                    <a:pt x="8222" y="2036"/>
                    <a:pt x="8059" y="1873"/>
                    <a:pt x="7855" y="1873"/>
                  </a:cubicBezTo>
                  <a:close/>
                  <a:moveTo>
                    <a:pt x="367" y="3664"/>
                  </a:moveTo>
                  <a:cubicBezTo>
                    <a:pt x="163" y="3664"/>
                    <a:pt x="1" y="3867"/>
                    <a:pt x="1" y="4071"/>
                  </a:cubicBezTo>
                  <a:cubicBezTo>
                    <a:pt x="1" y="4274"/>
                    <a:pt x="163" y="4437"/>
                    <a:pt x="367" y="4437"/>
                  </a:cubicBezTo>
                  <a:lnTo>
                    <a:pt x="1954" y="4437"/>
                  </a:lnTo>
                  <a:cubicBezTo>
                    <a:pt x="2158" y="4437"/>
                    <a:pt x="2361" y="4274"/>
                    <a:pt x="2361" y="4071"/>
                  </a:cubicBezTo>
                  <a:cubicBezTo>
                    <a:pt x="2361" y="3867"/>
                    <a:pt x="2158" y="3664"/>
                    <a:pt x="1954" y="3664"/>
                  </a:cubicBezTo>
                  <a:close/>
                  <a:moveTo>
                    <a:pt x="3704" y="3664"/>
                  </a:moveTo>
                  <a:cubicBezTo>
                    <a:pt x="3501" y="3664"/>
                    <a:pt x="3338" y="3867"/>
                    <a:pt x="3338" y="4071"/>
                  </a:cubicBezTo>
                  <a:cubicBezTo>
                    <a:pt x="3338" y="4274"/>
                    <a:pt x="3501" y="4437"/>
                    <a:pt x="3704" y="4437"/>
                  </a:cubicBezTo>
                  <a:lnTo>
                    <a:pt x="7855" y="4437"/>
                  </a:lnTo>
                  <a:cubicBezTo>
                    <a:pt x="8059" y="4437"/>
                    <a:pt x="8222" y="4274"/>
                    <a:pt x="8222" y="4071"/>
                  </a:cubicBezTo>
                  <a:cubicBezTo>
                    <a:pt x="8222" y="3867"/>
                    <a:pt x="8059" y="3664"/>
                    <a:pt x="7855" y="3664"/>
                  </a:cubicBezTo>
                  <a:close/>
                  <a:moveTo>
                    <a:pt x="9605" y="3623"/>
                  </a:moveTo>
                  <a:cubicBezTo>
                    <a:pt x="9361" y="3623"/>
                    <a:pt x="9158" y="3826"/>
                    <a:pt x="9158" y="4071"/>
                  </a:cubicBezTo>
                  <a:cubicBezTo>
                    <a:pt x="9158" y="4315"/>
                    <a:pt x="9361" y="4518"/>
                    <a:pt x="9605" y="4518"/>
                  </a:cubicBezTo>
                  <a:cubicBezTo>
                    <a:pt x="9849" y="4518"/>
                    <a:pt x="10053" y="4315"/>
                    <a:pt x="10053" y="4071"/>
                  </a:cubicBezTo>
                  <a:cubicBezTo>
                    <a:pt x="10053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4" y="3623"/>
                    <a:pt x="10501" y="3826"/>
                    <a:pt x="10501" y="4071"/>
                  </a:cubicBezTo>
                  <a:cubicBezTo>
                    <a:pt x="10501" y="4315"/>
                    <a:pt x="10704" y="4518"/>
                    <a:pt x="10948" y="4518"/>
                  </a:cubicBezTo>
                  <a:cubicBezTo>
                    <a:pt x="11192" y="4518"/>
                    <a:pt x="11396" y="4315"/>
                    <a:pt x="11396" y="4071"/>
                  </a:cubicBezTo>
                  <a:cubicBezTo>
                    <a:pt x="11396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7" y="3623"/>
                    <a:pt x="11844" y="3826"/>
                    <a:pt x="11844" y="4071"/>
                  </a:cubicBezTo>
                  <a:cubicBezTo>
                    <a:pt x="11844" y="4315"/>
                    <a:pt x="12047" y="4518"/>
                    <a:pt x="12291" y="4518"/>
                  </a:cubicBezTo>
                  <a:cubicBezTo>
                    <a:pt x="12535" y="4518"/>
                    <a:pt x="12739" y="4315"/>
                    <a:pt x="12739" y="4071"/>
                  </a:cubicBezTo>
                  <a:cubicBezTo>
                    <a:pt x="12739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90" y="3623"/>
                    <a:pt x="13187" y="3826"/>
                    <a:pt x="13187" y="4071"/>
                  </a:cubicBezTo>
                  <a:cubicBezTo>
                    <a:pt x="13187" y="4315"/>
                    <a:pt x="13390" y="4518"/>
                    <a:pt x="13634" y="4518"/>
                  </a:cubicBezTo>
                  <a:cubicBezTo>
                    <a:pt x="13878" y="4518"/>
                    <a:pt x="14082" y="4315"/>
                    <a:pt x="14082" y="4071"/>
                  </a:cubicBezTo>
                  <a:cubicBezTo>
                    <a:pt x="14082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3" y="3623"/>
                    <a:pt x="14530" y="3826"/>
                    <a:pt x="14530" y="4071"/>
                  </a:cubicBezTo>
                  <a:cubicBezTo>
                    <a:pt x="14530" y="4315"/>
                    <a:pt x="14733" y="4518"/>
                    <a:pt x="14977" y="4518"/>
                  </a:cubicBezTo>
                  <a:cubicBezTo>
                    <a:pt x="15221" y="4518"/>
                    <a:pt x="15425" y="4315"/>
                    <a:pt x="15425" y="4071"/>
                  </a:cubicBezTo>
                  <a:cubicBezTo>
                    <a:pt x="15425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6" y="3623"/>
                    <a:pt x="15873" y="3826"/>
                    <a:pt x="15873" y="4071"/>
                  </a:cubicBezTo>
                  <a:cubicBezTo>
                    <a:pt x="15873" y="4315"/>
                    <a:pt x="16076" y="4518"/>
                    <a:pt x="16320" y="4518"/>
                  </a:cubicBezTo>
                  <a:cubicBezTo>
                    <a:pt x="16564" y="4518"/>
                    <a:pt x="16768" y="4315"/>
                    <a:pt x="16768" y="4071"/>
                  </a:cubicBezTo>
                  <a:cubicBezTo>
                    <a:pt x="16768" y="3826"/>
                    <a:pt x="16564" y="3623"/>
                    <a:pt x="16320" y="3623"/>
                  </a:cubicBezTo>
                  <a:close/>
                  <a:moveTo>
                    <a:pt x="367" y="5454"/>
                  </a:moveTo>
                  <a:cubicBezTo>
                    <a:pt x="163" y="5454"/>
                    <a:pt x="1" y="5658"/>
                    <a:pt x="1" y="5861"/>
                  </a:cubicBezTo>
                  <a:cubicBezTo>
                    <a:pt x="1" y="6065"/>
                    <a:pt x="163" y="6228"/>
                    <a:pt x="367" y="6228"/>
                  </a:cubicBezTo>
                  <a:lnTo>
                    <a:pt x="1954" y="6228"/>
                  </a:lnTo>
                  <a:cubicBezTo>
                    <a:pt x="2158" y="6228"/>
                    <a:pt x="2361" y="6065"/>
                    <a:pt x="2361" y="5861"/>
                  </a:cubicBezTo>
                  <a:cubicBezTo>
                    <a:pt x="2361" y="5658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338" y="5658"/>
                    <a:pt x="3338" y="5861"/>
                  </a:cubicBezTo>
                  <a:cubicBezTo>
                    <a:pt x="3338" y="6065"/>
                    <a:pt x="3501" y="6228"/>
                    <a:pt x="3704" y="6228"/>
                  </a:cubicBezTo>
                  <a:lnTo>
                    <a:pt x="7855" y="6228"/>
                  </a:lnTo>
                  <a:cubicBezTo>
                    <a:pt x="8059" y="6228"/>
                    <a:pt x="8222" y="6065"/>
                    <a:pt x="8222" y="5861"/>
                  </a:cubicBezTo>
                  <a:cubicBezTo>
                    <a:pt x="8222" y="5658"/>
                    <a:pt x="8059" y="5454"/>
                    <a:pt x="7855" y="5454"/>
                  </a:cubicBezTo>
                  <a:close/>
                  <a:moveTo>
                    <a:pt x="367" y="7286"/>
                  </a:moveTo>
                  <a:cubicBezTo>
                    <a:pt x="163" y="7286"/>
                    <a:pt x="1" y="7448"/>
                    <a:pt x="1" y="7652"/>
                  </a:cubicBezTo>
                  <a:cubicBezTo>
                    <a:pt x="1" y="7855"/>
                    <a:pt x="163" y="8059"/>
                    <a:pt x="367" y="8059"/>
                  </a:cubicBezTo>
                  <a:lnTo>
                    <a:pt x="1954" y="8059"/>
                  </a:lnTo>
                  <a:cubicBezTo>
                    <a:pt x="2158" y="8059"/>
                    <a:pt x="2361" y="7855"/>
                    <a:pt x="2361" y="7652"/>
                  </a:cubicBezTo>
                  <a:cubicBezTo>
                    <a:pt x="2361" y="7448"/>
                    <a:pt x="2158" y="7286"/>
                    <a:pt x="1954" y="7286"/>
                  </a:cubicBezTo>
                  <a:close/>
                  <a:moveTo>
                    <a:pt x="3704" y="7286"/>
                  </a:moveTo>
                  <a:cubicBezTo>
                    <a:pt x="3501" y="7286"/>
                    <a:pt x="3338" y="7448"/>
                    <a:pt x="3338" y="7652"/>
                  </a:cubicBezTo>
                  <a:cubicBezTo>
                    <a:pt x="3338" y="7855"/>
                    <a:pt x="3501" y="8059"/>
                    <a:pt x="3704" y="8059"/>
                  </a:cubicBezTo>
                  <a:lnTo>
                    <a:pt x="7855" y="8059"/>
                  </a:lnTo>
                  <a:cubicBezTo>
                    <a:pt x="8059" y="8059"/>
                    <a:pt x="8222" y="7855"/>
                    <a:pt x="8222" y="7652"/>
                  </a:cubicBezTo>
                  <a:cubicBezTo>
                    <a:pt x="8222" y="7448"/>
                    <a:pt x="8059" y="7286"/>
                    <a:pt x="7855" y="7286"/>
                  </a:cubicBezTo>
                  <a:close/>
                  <a:moveTo>
                    <a:pt x="14204" y="8791"/>
                  </a:moveTo>
                  <a:cubicBezTo>
                    <a:pt x="13960" y="8791"/>
                    <a:pt x="13756" y="8995"/>
                    <a:pt x="13756" y="9239"/>
                  </a:cubicBezTo>
                  <a:cubicBezTo>
                    <a:pt x="13756" y="9483"/>
                    <a:pt x="13960" y="9687"/>
                    <a:pt x="14204" y="9687"/>
                  </a:cubicBezTo>
                  <a:cubicBezTo>
                    <a:pt x="14448" y="9687"/>
                    <a:pt x="14652" y="9483"/>
                    <a:pt x="14652" y="9239"/>
                  </a:cubicBezTo>
                  <a:cubicBezTo>
                    <a:pt x="14652" y="8995"/>
                    <a:pt x="14448" y="8791"/>
                    <a:pt x="14204" y="8791"/>
                  </a:cubicBezTo>
                  <a:close/>
                  <a:moveTo>
                    <a:pt x="15547" y="8791"/>
                  </a:moveTo>
                  <a:cubicBezTo>
                    <a:pt x="15303" y="8791"/>
                    <a:pt x="15099" y="8995"/>
                    <a:pt x="15099" y="9239"/>
                  </a:cubicBezTo>
                  <a:cubicBezTo>
                    <a:pt x="15099" y="9483"/>
                    <a:pt x="15303" y="9687"/>
                    <a:pt x="15547" y="9687"/>
                  </a:cubicBezTo>
                  <a:cubicBezTo>
                    <a:pt x="15791" y="9687"/>
                    <a:pt x="15995" y="9483"/>
                    <a:pt x="15995" y="9239"/>
                  </a:cubicBezTo>
                  <a:cubicBezTo>
                    <a:pt x="15995" y="8995"/>
                    <a:pt x="15791" y="8791"/>
                    <a:pt x="15547" y="8791"/>
                  </a:cubicBezTo>
                  <a:close/>
                  <a:moveTo>
                    <a:pt x="16890" y="8791"/>
                  </a:moveTo>
                  <a:cubicBezTo>
                    <a:pt x="16646" y="8791"/>
                    <a:pt x="16442" y="8995"/>
                    <a:pt x="16442" y="9239"/>
                  </a:cubicBezTo>
                  <a:cubicBezTo>
                    <a:pt x="16442" y="9483"/>
                    <a:pt x="16646" y="9687"/>
                    <a:pt x="16890" y="9687"/>
                  </a:cubicBezTo>
                  <a:cubicBezTo>
                    <a:pt x="17134" y="9687"/>
                    <a:pt x="17338" y="9483"/>
                    <a:pt x="17338" y="9239"/>
                  </a:cubicBezTo>
                  <a:cubicBezTo>
                    <a:pt x="17338" y="8995"/>
                    <a:pt x="17134" y="8791"/>
                    <a:pt x="16890" y="8791"/>
                  </a:cubicBezTo>
                  <a:close/>
                  <a:moveTo>
                    <a:pt x="18233" y="8791"/>
                  </a:moveTo>
                  <a:cubicBezTo>
                    <a:pt x="17989" y="8791"/>
                    <a:pt x="17785" y="8995"/>
                    <a:pt x="17785" y="9239"/>
                  </a:cubicBezTo>
                  <a:cubicBezTo>
                    <a:pt x="17785" y="9483"/>
                    <a:pt x="17989" y="9687"/>
                    <a:pt x="18233" y="9687"/>
                  </a:cubicBezTo>
                  <a:cubicBezTo>
                    <a:pt x="18477" y="9687"/>
                    <a:pt x="18681" y="9483"/>
                    <a:pt x="18681" y="9239"/>
                  </a:cubicBezTo>
                  <a:cubicBezTo>
                    <a:pt x="18681" y="8995"/>
                    <a:pt x="18477" y="8791"/>
                    <a:pt x="18233" y="8791"/>
                  </a:cubicBezTo>
                  <a:close/>
                  <a:moveTo>
                    <a:pt x="19576" y="8791"/>
                  </a:moveTo>
                  <a:cubicBezTo>
                    <a:pt x="19332" y="8791"/>
                    <a:pt x="19128" y="8995"/>
                    <a:pt x="19128" y="9239"/>
                  </a:cubicBezTo>
                  <a:cubicBezTo>
                    <a:pt x="19128" y="9483"/>
                    <a:pt x="19332" y="9687"/>
                    <a:pt x="19576" y="9687"/>
                  </a:cubicBezTo>
                  <a:cubicBezTo>
                    <a:pt x="19820" y="9687"/>
                    <a:pt x="20024" y="9483"/>
                    <a:pt x="20024" y="9239"/>
                  </a:cubicBezTo>
                  <a:cubicBezTo>
                    <a:pt x="20024" y="8995"/>
                    <a:pt x="19820" y="8791"/>
                    <a:pt x="19576" y="8791"/>
                  </a:cubicBezTo>
                  <a:close/>
                  <a:moveTo>
                    <a:pt x="20919" y="8791"/>
                  </a:moveTo>
                  <a:cubicBezTo>
                    <a:pt x="20675" y="8791"/>
                    <a:pt x="20471" y="8995"/>
                    <a:pt x="20471" y="9239"/>
                  </a:cubicBezTo>
                  <a:cubicBezTo>
                    <a:pt x="20471" y="9483"/>
                    <a:pt x="20675" y="9687"/>
                    <a:pt x="20919" y="9687"/>
                  </a:cubicBezTo>
                  <a:cubicBezTo>
                    <a:pt x="21163" y="9687"/>
                    <a:pt x="21367" y="9483"/>
                    <a:pt x="21367" y="9239"/>
                  </a:cubicBezTo>
                  <a:cubicBezTo>
                    <a:pt x="21367" y="8995"/>
                    <a:pt x="21163" y="8791"/>
                    <a:pt x="20919" y="8791"/>
                  </a:cubicBezTo>
                  <a:close/>
                  <a:moveTo>
                    <a:pt x="367" y="9076"/>
                  </a:moveTo>
                  <a:cubicBezTo>
                    <a:pt x="163" y="9076"/>
                    <a:pt x="1" y="9239"/>
                    <a:pt x="1" y="9443"/>
                  </a:cubicBezTo>
                  <a:cubicBezTo>
                    <a:pt x="1" y="9646"/>
                    <a:pt x="163" y="9850"/>
                    <a:pt x="367" y="9850"/>
                  </a:cubicBezTo>
                  <a:lnTo>
                    <a:pt x="1954" y="9850"/>
                  </a:lnTo>
                  <a:cubicBezTo>
                    <a:pt x="2158" y="9850"/>
                    <a:pt x="2361" y="9646"/>
                    <a:pt x="2361" y="9443"/>
                  </a:cubicBezTo>
                  <a:cubicBezTo>
                    <a:pt x="2361" y="9239"/>
                    <a:pt x="2158" y="9076"/>
                    <a:pt x="1954" y="9076"/>
                  </a:cubicBezTo>
                  <a:close/>
                  <a:moveTo>
                    <a:pt x="8669" y="9076"/>
                  </a:moveTo>
                  <a:cubicBezTo>
                    <a:pt x="8425" y="9076"/>
                    <a:pt x="8262" y="9239"/>
                    <a:pt x="8262" y="9443"/>
                  </a:cubicBezTo>
                  <a:cubicBezTo>
                    <a:pt x="8262" y="9646"/>
                    <a:pt x="8425" y="9850"/>
                    <a:pt x="8669" y="9850"/>
                  </a:cubicBezTo>
                  <a:lnTo>
                    <a:pt x="12780" y="9850"/>
                  </a:lnTo>
                  <a:cubicBezTo>
                    <a:pt x="12983" y="9850"/>
                    <a:pt x="13146" y="9646"/>
                    <a:pt x="13146" y="9443"/>
                  </a:cubicBezTo>
                  <a:cubicBezTo>
                    <a:pt x="13146" y="9239"/>
                    <a:pt x="12983" y="9076"/>
                    <a:pt x="12780" y="9076"/>
                  </a:cubicBezTo>
                  <a:close/>
                  <a:moveTo>
                    <a:pt x="367" y="10867"/>
                  </a:moveTo>
                  <a:cubicBezTo>
                    <a:pt x="163" y="10867"/>
                    <a:pt x="1" y="11030"/>
                    <a:pt x="1" y="11233"/>
                  </a:cubicBezTo>
                  <a:cubicBezTo>
                    <a:pt x="1" y="11478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8" y="11640"/>
                    <a:pt x="2361" y="11478"/>
                    <a:pt x="2361" y="11233"/>
                  </a:cubicBezTo>
                  <a:cubicBezTo>
                    <a:pt x="2361" y="11030"/>
                    <a:pt x="2158" y="10867"/>
                    <a:pt x="1954" y="10867"/>
                  </a:cubicBezTo>
                  <a:close/>
                  <a:moveTo>
                    <a:pt x="8669" y="10867"/>
                  </a:moveTo>
                  <a:cubicBezTo>
                    <a:pt x="8425" y="10867"/>
                    <a:pt x="8262" y="11030"/>
                    <a:pt x="8262" y="11233"/>
                  </a:cubicBezTo>
                  <a:cubicBezTo>
                    <a:pt x="8262" y="11478"/>
                    <a:pt x="8425" y="11640"/>
                    <a:pt x="8669" y="11640"/>
                  </a:cubicBezTo>
                  <a:lnTo>
                    <a:pt x="12780" y="11640"/>
                  </a:lnTo>
                  <a:cubicBezTo>
                    <a:pt x="12983" y="11640"/>
                    <a:pt x="13146" y="11478"/>
                    <a:pt x="13146" y="11233"/>
                  </a:cubicBezTo>
                  <a:cubicBezTo>
                    <a:pt x="13146" y="11030"/>
                    <a:pt x="12983" y="10867"/>
                    <a:pt x="12780" y="10867"/>
                  </a:cubicBezTo>
                  <a:close/>
                  <a:moveTo>
                    <a:pt x="14204" y="12495"/>
                  </a:moveTo>
                  <a:cubicBezTo>
                    <a:pt x="13960" y="12495"/>
                    <a:pt x="13756" y="12698"/>
                    <a:pt x="13756" y="12943"/>
                  </a:cubicBezTo>
                  <a:cubicBezTo>
                    <a:pt x="13756" y="13187"/>
                    <a:pt x="13960" y="13390"/>
                    <a:pt x="14204" y="13390"/>
                  </a:cubicBezTo>
                  <a:cubicBezTo>
                    <a:pt x="14448" y="13390"/>
                    <a:pt x="14652" y="13187"/>
                    <a:pt x="14652" y="12943"/>
                  </a:cubicBezTo>
                  <a:cubicBezTo>
                    <a:pt x="14652" y="12698"/>
                    <a:pt x="14448" y="12495"/>
                    <a:pt x="14204" y="12495"/>
                  </a:cubicBezTo>
                  <a:close/>
                  <a:moveTo>
                    <a:pt x="15547" y="12495"/>
                  </a:moveTo>
                  <a:cubicBezTo>
                    <a:pt x="15303" y="12495"/>
                    <a:pt x="15099" y="12698"/>
                    <a:pt x="15099" y="12943"/>
                  </a:cubicBezTo>
                  <a:cubicBezTo>
                    <a:pt x="15099" y="13187"/>
                    <a:pt x="15303" y="13390"/>
                    <a:pt x="15547" y="13390"/>
                  </a:cubicBezTo>
                  <a:cubicBezTo>
                    <a:pt x="15791" y="13390"/>
                    <a:pt x="15995" y="13187"/>
                    <a:pt x="15995" y="12943"/>
                  </a:cubicBezTo>
                  <a:cubicBezTo>
                    <a:pt x="15995" y="12698"/>
                    <a:pt x="15791" y="12495"/>
                    <a:pt x="15547" y="12495"/>
                  </a:cubicBezTo>
                  <a:close/>
                  <a:moveTo>
                    <a:pt x="16890" y="12495"/>
                  </a:moveTo>
                  <a:cubicBezTo>
                    <a:pt x="16646" y="12495"/>
                    <a:pt x="16442" y="12698"/>
                    <a:pt x="16442" y="12943"/>
                  </a:cubicBezTo>
                  <a:cubicBezTo>
                    <a:pt x="16442" y="13187"/>
                    <a:pt x="16646" y="13390"/>
                    <a:pt x="16890" y="13390"/>
                  </a:cubicBezTo>
                  <a:cubicBezTo>
                    <a:pt x="17134" y="13390"/>
                    <a:pt x="17338" y="13187"/>
                    <a:pt x="17338" y="12943"/>
                  </a:cubicBezTo>
                  <a:cubicBezTo>
                    <a:pt x="17338" y="12698"/>
                    <a:pt x="17134" y="12495"/>
                    <a:pt x="16890" y="12495"/>
                  </a:cubicBezTo>
                  <a:close/>
                  <a:moveTo>
                    <a:pt x="18233" y="12495"/>
                  </a:moveTo>
                  <a:cubicBezTo>
                    <a:pt x="17989" y="12495"/>
                    <a:pt x="17785" y="12698"/>
                    <a:pt x="17785" y="12943"/>
                  </a:cubicBezTo>
                  <a:cubicBezTo>
                    <a:pt x="17785" y="13187"/>
                    <a:pt x="17989" y="13390"/>
                    <a:pt x="18233" y="13390"/>
                  </a:cubicBezTo>
                  <a:cubicBezTo>
                    <a:pt x="18477" y="13390"/>
                    <a:pt x="18681" y="13187"/>
                    <a:pt x="18681" y="12943"/>
                  </a:cubicBezTo>
                  <a:cubicBezTo>
                    <a:pt x="18681" y="12698"/>
                    <a:pt x="18477" y="12495"/>
                    <a:pt x="18233" y="12495"/>
                  </a:cubicBezTo>
                  <a:close/>
                  <a:moveTo>
                    <a:pt x="19576" y="12495"/>
                  </a:moveTo>
                  <a:cubicBezTo>
                    <a:pt x="19332" y="12495"/>
                    <a:pt x="19128" y="12698"/>
                    <a:pt x="19128" y="12943"/>
                  </a:cubicBezTo>
                  <a:cubicBezTo>
                    <a:pt x="19128" y="13187"/>
                    <a:pt x="19332" y="13390"/>
                    <a:pt x="19576" y="13390"/>
                  </a:cubicBezTo>
                  <a:cubicBezTo>
                    <a:pt x="19820" y="13390"/>
                    <a:pt x="20024" y="13187"/>
                    <a:pt x="20024" y="12943"/>
                  </a:cubicBezTo>
                  <a:cubicBezTo>
                    <a:pt x="20024" y="12698"/>
                    <a:pt x="19820" y="12495"/>
                    <a:pt x="19576" y="12495"/>
                  </a:cubicBezTo>
                  <a:close/>
                  <a:moveTo>
                    <a:pt x="20919" y="12495"/>
                  </a:moveTo>
                  <a:cubicBezTo>
                    <a:pt x="20675" y="12495"/>
                    <a:pt x="20471" y="12698"/>
                    <a:pt x="20471" y="12943"/>
                  </a:cubicBezTo>
                  <a:cubicBezTo>
                    <a:pt x="20471" y="13187"/>
                    <a:pt x="20675" y="13390"/>
                    <a:pt x="20919" y="13390"/>
                  </a:cubicBezTo>
                  <a:cubicBezTo>
                    <a:pt x="21163" y="13390"/>
                    <a:pt x="21367" y="13187"/>
                    <a:pt x="21367" y="12943"/>
                  </a:cubicBezTo>
                  <a:cubicBezTo>
                    <a:pt x="21367" y="12698"/>
                    <a:pt x="21163" y="12495"/>
                    <a:pt x="20919" y="12495"/>
                  </a:cubicBezTo>
                  <a:close/>
                  <a:moveTo>
                    <a:pt x="367" y="12658"/>
                  </a:moveTo>
                  <a:cubicBezTo>
                    <a:pt x="163" y="12658"/>
                    <a:pt x="1" y="12821"/>
                    <a:pt x="1" y="13065"/>
                  </a:cubicBezTo>
                  <a:cubicBezTo>
                    <a:pt x="1" y="13268"/>
                    <a:pt x="163" y="13431"/>
                    <a:pt x="367" y="13431"/>
                  </a:cubicBezTo>
                  <a:lnTo>
                    <a:pt x="1954" y="13431"/>
                  </a:lnTo>
                  <a:cubicBezTo>
                    <a:pt x="2158" y="13431"/>
                    <a:pt x="2361" y="13268"/>
                    <a:pt x="2361" y="13065"/>
                  </a:cubicBezTo>
                  <a:cubicBezTo>
                    <a:pt x="2361" y="12821"/>
                    <a:pt x="2158" y="12658"/>
                    <a:pt x="1954" y="12658"/>
                  </a:cubicBezTo>
                  <a:close/>
                  <a:moveTo>
                    <a:pt x="8669" y="12658"/>
                  </a:moveTo>
                  <a:cubicBezTo>
                    <a:pt x="8425" y="12658"/>
                    <a:pt x="8262" y="12821"/>
                    <a:pt x="8262" y="13065"/>
                  </a:cubicBezTo>
                  <a:cubicBezTo>
                    <a:pt x="8262" y="13268"/>
                    <a:pt x="8425" y="13431"/>
                    <a:pt x="8669" y="13431"/>
                  </a:cubicBezTo>
                  <a:lnTo>
                    <a:pt x="12780" y="13431"/>
                  </a:lnTo>
                  <a:cubicBezTo>
                    <a:pt x="12983" y="13431"/>
                    <a:pt x="13146" y="13268"/>
                    <a:pt x="13146" y="13065"/>
                  </a:cubicBezTo>
                  <a:cubicBezTo>
                    <a:pt x="13146" y="12821"/>
                    <a:pt x="12983" y="12658"/>
                    <a:pt x="12780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35"/>
            <p:cNvSpPr/>
            <p:nvPr/>
          </p:nvSpPr>
          <p:spPr>
            <a:xfrm>
              <a:off x="2700975" y="3313800"/>
              <a:ext cx="534175" cy="334775"/>
            </a:xfrm>
            <a:custGeom>
              <a:avLst/>
              <a:gdLst/>
              <a:ahLst/>
              <a:cxnLst/>
              <a:rect l="l" t="t" r="r" b="b"/>
              <a:pathLst>
                <a:path w="21367" h="13391" extrusionOk="0">
                  <a:moveTo>
                    <a:pt x="367" y="41"/>
                  </a:moveTo>
                  <a:cubicBezTo>
                    <a:pt x="163" y="41"/>
                    <a:pt x="1" y="204"/>
                    <a:pt x="1" y="448"/>
                  </a:cubicBezTo>
                  <a:cubicBezTo>
                    <a:pt x="1" y="652"/>
                    <a:pt x="163" y="815"/>
                    <a:pt x="367" y="815"/>
                  </a:cubicBezTo>
                  <a:lnTo>
                    <a:pt x="1954" y="815"/>
                  </a:lnTo>
                  <a:cubicBezTo>
                    <a:pt x="2158" y="815"/>
                    <a:pt x="2361" y="652"/>
                    <a:pt x="2361" y="448"/>
                  </a:cubicBezTo>
                  <a:cubicBezTo>
                    <a:pt x="2361" y="204"/>
                    <a:pt x="2158" y="41"/>
                    <a:pt x="1954" y="41"/>
                  </a:cubicBezTo>
                  <a:close/>
                  <a:moveTo>
                    <a:pt x="3704" y="41"/>
                  </a:moveTo>
                  <a:cubicBezTo>
                    <a:pt x="3501" y="41"/>
                    <a:pt x="3338" y="204"/>
                    <a:pt x="3338" y="448"/>
                  </a:cubicBezTo>
                  <a:cubicBezTo>
                    <a:pt x="3338" y="652"/>
                    <a:pt x="3501" y="815"/>
                    <a:pt x="3704" y="815"/>
                  </a:cubicBezTo>
                  <a:lnTo>
                    <a:pt x="7855" y="815"/>
                  </a:lnTo>
                  <a:cubicBezTo>
                    <a:pt x="8059" y="815"/>
                    <a:pt x="8222" y="652"/>
                    <a:pt x="8222" y="448"/>
                  </a:cubicBezTo>
                  <a:cubicBezTo>
                    <a:pt x="8222" y="204"/>
                    <a:pt x="8059" y="41"/>
                    <a:pt x="7855" y="41"/>
                  </a:cubicBezTo>
                  <a:close/>
                  <a:moveTo>
                    <a:pt x="9605" y="1"/>
                  </a:moveTo>
                  <a:cubicBezTo>
                    <a:pt x="9361" y="1"/>
                    <a:pt x="9158" y="204"/>
                    <a:pt x="9158" y="448"/>
                  </a:cubicBezTo>
                  <a:cubicBezTo>
                    <a:pt x="9158" y="693"/>
                    <a:pt x="9361" y="896"/>
                    <a:pt x="9605" y="896"/>
                  </a:cubicBezTo>
                  <a:cubicBezTo>
                    <a:pt x="9849" y="896"/>
                    <a:pt x="10053" y="693"/>
                    <a:pt x="10053" y="448"/>
                  </a:cubicBezTo>
                  <a:cubicBezTo>
                    <a:pt x="10053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4" y="1"/>
                    <a:pt x="10501" y="204"/>
                    <a:pt x="10501" y="448"/>
                  </a:cubicBezTo>
                  <a:cubicBezTo>
                    <a:pt x="10501" y="693"/>
                    <a:pt x="10704" y="896"/>
                    <a:pt x="10948" y="896"/>
                  </a:cubicBezTo>
                  <a:cubicBezTo>
                    <a:pt x="11192" y="896"/>
                    <a:pt x="11396" y="693"/>
                    <a:pt x="11396" y="448"/>
                  </a:cubicBezTo>
                  <a:cubicBezTo>
                    <a:pt x="11396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7" y="1"/>
                    <a:pt x="11844" y="204"/>
                    <a:pt x="11844" y="448"/>
                  </a:cubicBezTo>
                  <a:cubicBezTo>
                    <a:pt x="11844" y="693"/>
                    <a:pt x="12047" y="896"/>
                    <a:pt x="12291" y="896"/>
                  </a:cubicBezTo>
                  <a:cubicBezTo>
                    <a:pt x="12535" y="896"/>
                    <a:pt x="12739" y="693"/>
                    <a:pt x="12739" y="448"/>
                  </a:cubicBezTo>
                  <a:cubicBezTo>
                    <a:pt x="12739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90" y="1"/>
                    <a:pt x="13187" y="204"/>
                    <a:pt x="13187" y="448"/>
                  </a:cubicBezTo>
                  <a:cubicBezTo>
                    <a:pt x="13187" y="693"/>
                    <a:pt x="13390" y="896"/>
                    <a:pt x="13634" y="896"/>
                  </a:cubicBezTo>
                  <a:cubicBezTo>
                    <a:pt x="13878" y="896"/>
                    <a:pt x="14082" y="693"/>
                    <a:pt x="14082" y="448"/>
                  </a:cubicBezTo>
                  <a:cubicBezTo>
                    <a:pt x="14082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3" y="1"/>
                    <a:pt x="14530" y="204"/>
                    <a:pt x="14530" y="448"/>
                  </a:cubicBezTo>
                  <a:cubicBezTo>
                    <a:pt x="14530" y="693"/>
                    <a:pt x="14733" y="896"/>
                    <a:pt x="14977" y="896"/>
                  </a:cubicBezTo>
                  <a:cubicBezTo>
                    <a:pt x="15221" y="896"/>
                    <a:pt x="15425" y="693"/>
                    <a:pt x="15425" y="448"/>
                  </a:cubicBezTo>
                  <a:cubicBezTo>
                    <a:pt x="15425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6" y="1"/>
                    <a:pt x="15873" y="204"/>
                    <a:pt x="15873" y="448"/>
                  </a:cubicBezTo>
                  <a:cubicBezTo>
                    <a:pt x="15873" y="693"/>
                    <a:pt x="16076" y="896"/>
                    <a:pt x="16320" y="896"/>
                  </a:cubicBezTo>
                  <a:cubicBezTo>
                    <a:pt x="16564" y="896"/>
                    <a:pt x="16768" y="693"/>
                    <a:pt x="16768" y="448"/>
                  </a:cubicBezTo>
                  <a:cubicBezTo>
                    <a:pt x="16768" y="204"/>
                    <a:pt x="16564" y="1"/>
                    <a:pt x="16320" y="1"/>
                  </a:cubicBezTo>
                  <a:close/>
                  <a:moveTo>
                    <a:pt x="367" y="1832"/>
                  </a:moveTo>
                  <a:cubicBezTo>
                    <a:pt x="163" y="1832"/>
                    <a:pt x="1" y="2036"/>
                    <a:pt x="1" y="2239"/>
                  </a:cubicBezTo>
                  <a:cubicBezTo>
                    <a:pt x="1" y="2443"/>
                    <a:pt x="163" y="2605"/>
                    <a:pt x="367" y="2605"/>
                  </a:cubicBezTo>
                  <a:lnTo>
                    <a:pt x="1954" y="2605"/>
                  </a:lnTo>
                  <a:cubicBezTo>
                    <a:pt x="2158" y="2605"/>
                    <a:pt x="2361" y="2443"/>
                    <a:pt x="2361" y="2239"/>
                  </a:cubicBezTo>
                  <a:cubicBezTo>
                    <a:pt x="2361" y="2036"/>
                    <a:pt x="2158" y="1832"/>
                    <a:pt x="1954" y="1832"/>
                  </a:cubicBezTo>
                  <a:close/>
                  <a:moveTo>
                    <a:pt x="3704" y="1832"/>
                  </a:moveTo>
                  <a:cubicBezTo>
                    <a:pt x="3501" y="1832"/>
                    <a:pt x="3338" y="2036"/>
                    <a:pt x="3338" y="2239"/>
                  </a:cubicBezTo>
                  <a:cubicBezTo>
                    <a:pt x="3338" y="2443"/>
                    <a:pt x="3501" y="2605"/>
                    <a:pt x="3704" y="2605"/>
                  </a:cubicBezTo>
                  <a:lnTo>
                    <a:pt x="7855" y="2605"/>
                  </a:lnTo>
                  <a:cubicBezTo>
                    <a:pt x="8059" y="2605"/>
                    <a:pt x="8222" y="2443"/>
                    <a:pt x="8222" y="2239"/>
                  </a:cubicBezTo>
                  <a:cubicBezTo>
                    <a:pt x="8222" y="2036"/>
                    <a:pt x="8059" y="1832"/>
                    <a:pt x="7855" y="1832"/>
                  </a:cubicBezTo>
                  <a:close/>
                  <a:moveTo>
                    <a:pt x="367" y="3663"/>
                  </a:moveTo>
                  <a:cubicBezTo>
                    <a:pt x="163" y="3663"/>
                    <a:pt x="1" y="3826"/>
                    <a:pt x="1" y="4030"/>
                  </a:cubicBezTo>
                  <a:cubicBezTo>
                    <a:pt x="1" y="4233"/>
                    <a:pt x="163" y="4437"/>
                    <a:pt x="367" y="4437"/>
                  </a:cubicBezTo>
                  <a:lnTo>
                    <a:pt x="1954" y="4437"/>
                  </a:lnTo>
                  <a:cubicBezTo>
                    <a:pt x="2158" y="4437"/>
                    <a:pt x="2361" y="4233"/>
                    <a:pt x="2361" y="4030"/>
                  </a:cubicBezTo>
                  <a:cubicBezTo>
                    <a:pt x="2361" y="3826"/>
                    <a:pt x="2158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1" y="3663"/>
                    <a:pt x="3338" y="3826"/>
                    <a:pt x="3338" y="4030"/>
                  </a:cubicBezTo>
                  <a:cubicBezTo>
                    <a:pt x="3338" y="4233"/>
                    <a:pt x="3501" y="4437"/>
                    <a:pt x="3704" y="4437"/>
                  </a:cubicBezTo>
                  <a:lnTo>
                    <a:pt x="7855" y="4437"/>
                  </a:lnTo>
                  <a:cubicBezTo>
                    <a:pt x="8059" y="4437"/>
                    <a:pt x="8222" y="4233"/>
                    <a:pt x="8222" y="4030"/>
                  </a:cubicBezTo>
                  <a:cubicBezTo>
                    <a:pt x="8222" y="3826"/>
                    <a:pt x="8059" y="3663"/>
                    <a:pt x="7855" y="3663"/>
                  </a:cubicBezTo>
                  <a:close/>
                  <a:moveTo>
                    <a:pt x="9605" y="3582"/>
                  </a:moveTo>
                  <a:cubicBezTo>
                    <a:pt x="9361" y="3582"/>
                    <a:pt x="9158" y="3786"/>
                    <a:pt x="9158" y="4030"/>
                  </a:cubicBezTo>
                  <a:cubicBezTo>
                    <a:pt x="9158" y="4274"/>
                    <a:pt x="9361" y="4477"/>
                    <a:pt x="9605" y="4477"/>
                  </a:cubicBezTo>
                  <a:cubicBezTo>
                    <a:pt x="9849" y="4477"/>
                    <a:pt x="10053" y="4274"/>
                    <a:pt x="10053" y="4030"/>
                  </a:cubicBezTo>
                  <a:cubicBezTo>
                    <a:pt x="10053" y="3786"/>
                    <a:pt x="9849" y="3582"/>
                    <a:pt x="9605" y="3582"/>
                  </a:cubicBezTo>
                  <a:close/>
                  <a:moveTo>
                    <a:pt x="10948" y="3582"/>
                  </a:moveTo>
                  <a:cubicBezTo>
                    <a:pt x="10704" y="3582"/>
                    <a:pt x="10501" y="3786"/>
                    <a:pt x="10501" y="4030"/>
                  </a:cubicBezTo>
                  <a:cubicBezTo>
                    <a:pt x="10501" y="4274"/>
                    <a:pt x="10704" y="4477"/>
                    <a:pt x="10948" y="4477"/>
                  </a:cubicBezTo>
                  <a:cubicBezTo>
                    <a:pt x="11192" y="4477"/>
                    <a:pt x="11396" y="4274"/>
                    <a:pt x="11396" y="4030"/>
                  </a:cubicBezTo>
                  <a:cubicBezTo>
                    <a:pt x="11396" y="3786"/>
                    <a:pt x="11192" y="3582"/>
                    <a:pt x="10948" y="3582"/>
                  </a:cubicBezTo>
                  <a:close/>
                  <a:moveTo>
                    <a:pt x="12291" y="3582"/>
                  </a:moveTo>
                  <a:cubicBezTo>
                    <a:pt x="12047" y="3582"/>
                    <a:pt x="11844" y="3786"/>
                    <a:pt x="11844" y="4030"/>
                  </a:cubicBezTo>
                  <a:cubicBezTo>
                    <a:pt x="11844" y="4274"/>
                    <a:pt x="12047" y="4477"/>
                    <a:pt x="12291" y="4477"/>
                  </a:cubicBezTo>
                  <a:cubicBezTo>
                    <a:pt x="12535" y="4477"/>
                    <a:pt x="12739" y="4274"/>
                    <a:pt x="12739" y="4030"/>
                  </a:cubicBezTo>
                  <a:cubicBezTo>
                    <a:pt x="12739" y="3786"/>
                    <a:pt x="12535" y="3582"/>
                    <a:pt x="12291" y="3582"/>
                  </a:cubicBezTo>
                  <a:close/>
                  <a:moveTo>
                    <a:pt x="13634" y="3582"/>
                  </a:moveTo>
                  <a:cubicBezTo>
                    <a:pt x="13390" y="3582"/>
                    <a:pt x="13187" y="3786"/>
                    <a:pt x="13187" y="4030"/>
                  </a:cubicBezTo>
                  <a:cubicBezTo>
                    <a:pt x="13187" y="4274"/>
                    <a:pt x="13390" y="4477"/>
                    <a:pt x="13634" y="4477"/>
                  </a:cubicBezTo>
                  <a:cubicBezTo>
                    <a:pt x="13878" y="4477"/>
                    <a:pt x="14082" y="4274"/>
                    <a:pt x="14082" y="4030"/>
                  </a:cubicBezTo>
                  <a:cubicBezTo>
                    <a:pt x="14082" y="3786"/>
                    <a:pt x="13878" y="3582"/>
                    <a:pt x="13634" y="3582"/>
                  </a:cubicBezTo>
                  <a:close/>
                  <a:moveTo>
                    <a:pt x="14977" y="3582"/>
                  </a:moveTo>
                  <a:cubicBezTo>
                    <a:pt x="14733" y="3582"/>
                    <a:pt x="14530" y="3786"/>
                    <a:pt x="14530" y="4030"/>
                  </a:cubicBezTo>
                  <a:cubicBezTo>
                    <a:pt x="14530" y="4274"/>
                    <a:pt x="14733" y="4477"/>
                    <a:pt x="14977" y="4477"/>
                  </a:cubicBezTo>
                  <a:cubicBezTo>
                    <a:pt x="15221" y="4477"/>
                    <a:pt x="15425" y="4274"/>
                    <a:pt x="15425" y="4030"/>
                  </a:cubicBezTo>
                  <a:cubicBezTo>
                    <a:pt x="15425" y="3786"/>
                    <a:pt x="15221" y="3582"/>
                    <a:pt x="14977" y="3582"/>
                  </a:cubicBezTo>
                  <a:close/>
                  <a:moveTo>
                    <a:pt x="16320" y="3582"/>
                  </a:moveTo>
                  <a:cubicBezTo>
                    <a:pt x="16076" y="3582"/>
                    <a:pt x="15873" y="3786"/>
                    <a:pt x="15873" y="4030"/>
                  </a:cubicBezTo>
                  <a:cubicBezTo>
                    <a:pt x="15873" y="4274"/>
                    <a:pt x="16076" y="4477"/>
                    <a:pt x="16320" y="4477"/>
                  </a:cubicBezTo>
                  <a:cubicBezTo>
                    <a:pt x="16564" y="4477"/>
                    <a:pt x="16768" y="4274"/>
                    <a:pt x="16768" y="4030"/>
                  </a:cubicBezTo>
                  <a:cubicBezTo>
                    <a:pt x="16768" y="3786"/>
                    <a:pt x="16564" y="3582"/>
                    <a:pt x="16320" y="3582"/>
                  </a:cubicBezTo>
                  <a:close/>
                  <a:moveTo>
                    <a:pt x="367" y="5454"/>
                  </a:moveTo>
                  <a:cubicBezTo>
                    <a:pt x="163" y="5454"/>
                    <a:pt x="1" y="5617"/>
                    <a:pt x="1" y="5820"/>
                  </a:cubicBezTo>
                  <a:cubicBezTo>
                    <a:pt x="1" y="6024"/>
                    <a:pt x="163" y="6227"/>
                    <a:pt x="367" y="6227"/>
                  </a:cubicBezTo>
                  <a:lnTo>
                    <a:pt x="1954" y="6227"/>
                  </a:lnTo>
                  <a:cubicBezTo>
                    <a:pt x="2158" y="6227"/>
                    <a:pt x="2361" y="6024"/>
                    <a:pt x="2361" y="5820"/>
                  </a:cubicBezTo>
                  <a:cubicBezTo>
                    <a:pt x="2361" y="5617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338" y="5617"/>
                    <a:pt x="3338" y="5820"/>
                  </a:cubicBezTo>
                  <a:cubicBezTo>
                    <a:pt x="3338" y="6024"/>
                    <a:pt x="3501" y="6227"/>
                    <a:pt x="3704" y="6227"/>
                  </a:cubicBezTo>
                  <a:lnTo>
                    <a:pt x="7855" y="6227"/>
                  </a:lnTo>
                  <a:cubicBezTo>
                    <a:pt x="8059" y="6227"/>
                    <a:pt x="8222" y="6024"/>
                    <a:pt x="8222" y="5820"/>
                  </a:cubicBezTo>
                  <a:cubicBezTo>
                    <a:pt x="8222" y="5617"/>
                    <a:pt x="8059" y="5454"/>
                    <a:pt x="7855" y="5454"/>
                  </a:cubicBezTo>
                  <a:close/>
                  <a:moveTo>
                    <a:pt x="367" y="7245"/>
                  </a:moveTo>
                  <a:cubicBezTo>
                    <a:pt x="163" y="7245"/>
                    <a:pt x="1" y="7408"/>
                    <a:pt x="1" y="7611"/>
                  </a:cubicBezTo>
                  <a:cubicBezTo>
                    <a:pt x="1" y="7855"/>
                    <a:pt x="163" y="8018"/>
                    <a:pt x="367" y="8018"/>
                  </a:cubicBezTo>
                  <a:lnTo>
                    <a:pt x="1954" y="8018"/>
                  </a:lnTo>
                  <a:cubicBezTo>
                    <a:pt x="2158" y="8018"/>
                    <a:pt x="2361" y="7855"/>
                    <a:pt x="2361" y="7611"/>
                  </a:cubicBezTo>
                  <a:cubicBezTo>
                    <a:pt x="2361" y="7408"/>
                    <a:pt x="2158" y="7245"/>
                    <a:pt x="1954" y="7245"/>
                  </a:cubicBezTo>
                  <a:close/>
                  <a:moveTo>
                    <a:pt x="3704" y="7245"/>
                  </a:moveTo>
                  <a:cubicBezTo>
                    <a:pt x="3501" y="7245"/>
                    <a:pt x="3338" y="7408"/>
                    <a:pt x="3338" y="7611"/>
                  </a:cubicBezTo>
                  <a:cubicBezTo>
                    <a:pt x="3338" y="7855"/>
                    <a:pt x="3501" y="8018"/>
                    <a:pt x="3704" y="8018"/>
                  </a:cubicBezTo>
                  <a:lnTo>
                    <a:pt x="7855" y="8018"/>
                  </a:lnTo>
                  <a:cubicBezTo>
                    <a:pt x="8059" y="8018"/>
                    <a:pt x="8222" y="7855"/>
                    <a:pt x="8222" y="7611"/>
                  </a:cubicBezTo>
                  <a:cubicBezTo>
                    <a:pt x="8222" y="7408"/>
                    <a:pt x="8059" y="7245"/>
                    <a:pt x="7855" y="7245"/>
                  </a:cubicBezTo>
                  <a:close/>
                  <a:moveTo>
                    <a:pt x="14204" y="8751"/>
                  </a:moveTo>
                  <a:cubicBezTo>
                    <a:pt x="13960" y="8751"/>
                    <a:pt x="13756" y="8954"/>
                    <a:pt x="13756" y="9198"/>
                  </a:cubicBezTo>
                  <a:cubicBezTo>
                    <a:pt x="13756" y="9442"/>
                    <a:pt x="13960" y="9646"/>
                    <a:pt x="14204" y="9646"/>
                  </a:cubicBezTo>
                  <a:cubicBezTo>
                    <a:pt x="14448" y="9646"/>
                    <a:pt x="14652" y="9442"/>
                    <a:pt x="14652" y="9198"/>
                  </a:cubicBezTo>
                  <a:cubicBezTo>
                    <a:pt x="14652" y="8954"/>
                    <a:pt x="14448" y="8751"/>
                    <a:pt x="14204" y="8751"/>
                  </a:cubicBezTo>
                  <a:close/>
                  <a:moveTo>
                    <a:pt x="15547" y="8751"/>
                  </a:moveTo>
                  <a:cubicBezTo>
                    <a:pt x="15303" y="8751"/>
                    <a:pt x="15099" y="8954"/>
                    <a:pt x="15099" y="9198"/>
                  </a:cubicBezTo>
                  <a:cubicBezTo>
                    <a:pt x="15099" y="9442"/>
                    <a:pt x="15303" y="9646"/>
                    <a:pt x="15547" y="9646"/>
                  </a:cubicBezTo>
                  <a:cubicBezTo>
                    <a:pt x="15791" y="9646"/>
                    <a:pt x="15995" y="9442"/>
                    <a:pt x="15995" y="9198"/>
                  </a:cubicBezTo>
                  <a:cubicBezTo>
                    <a:pt x="15995" y="8954"/>
                    <a:pt x="15791" y="8751"/>
                    <a:pt x="15547" y="8751"/>
                  </a:cubicBezTo>
                  <a:close/>
                  <a:moveTo>
                    <a:pt x="16890" y="8751"/>
                  </a:moveTo>
                  <a:cubicBezTo>
                    <a:pt x="16646" y="8751"/>
                    <a:pt x="16442" y="8954"/>
                    <a:pt x="16442" y="9198"/>
                  </a:cubicBezTo>
                  <a:cubicBezTo>
                    <a:pt x="16442" y="9442"/>
                    <a:pt x="16646" y="9646"/>
                    <a:pt x="16890" y="9646"/>
                  </a:cubicBezTo>
                  <a:cubicBezTo>
                    <a:pt x="17134" y="9646"/>
                    <a:pt x="17338" y="9442"/>
                    <a:pt x="17338" y="9198"/>
                  </a:cubicBezTo>
                  <a:cubicBezTo>
                    <a:pt x="17338" y="8954"/>
                    <a:pt x="17134" y="8751"/>
                    <a:pt x="16890" y="8751"/>
                  </a:cubicBezTo>
                  <a:close/>
                  <a:moveTo>
                    <a:pt x="18233" y="8751"/>
                  </a:moveTo>
                  <a:cubicBezTo>
                    <a:pt x="17989" y="8751"/>
                    <a:pt x="17785" y="8954"/>
                    <a:pt x="17785" y="9198"/>
                  </a:cubicBezTo>
                  <a:cubicBezTo>
                    <a:pt x="17785" y="9442"/>
                    <a:pt x="17989" y="9646"/>
                    <a:pt x="18233" y="9646"/>
                  </a:cubicBezTo>
                  <a:cubicBezTo>
                    <a:pt x="18477" y="9646"/>
                    <a:pt x="18681" y="9442"/>
                    <a:pt x="18681" y="9198"/>
                  </a:cubicBezTo>
                  <a:cubicBezTo>
                    <a:pt x="18681" y="8954"/>
                    <a:pt x="18477" y="8751"/>
                    <a:pt x="18233" y="8751"/>
                  </a:cubicBezTo>
                  <a:close/>
                  <a:moveTo>
                    <a:pt x="19576" y="8751"/>
                  </a:moveTo>
                  <a:cubicBezTo>
                    <a:pt x="19332" y="8751"/>
                    <a:pt x="19128" y="8954"/>
                    <a:pt x="19128" y="9198"/>
                  </a:cubicBezTo>
                  <a:cubicBezTo>
                    <a:pt x="19128" y="9442"/>
                    <a:pt x="19332" y="9646"/>
                    <a:pt x="19576" y="9646"/>
                  </a:cubicBezTo>
                  <a:cubicBezTo>
                    <a:pt x="19820" y="9646"/>
                    <a:pt x="20024" y="9442"/>
                    <a:pt x="20024" y="9198"/>
                  </a:cubicBezTo>
                  <a:cubicBezTo>
                    <a:pt x="20024" y="8954"/>
                    <a:pt x="19820" y="8751"/>
                    <a:pt x="19576" y="8751"/>
                  </a:cubicBezTo>
                  <a:close/>
                  <a:moveTo>
                    <a:pt x="20919" y="8751"/>
                  </a:moveTo>
                  <a:cubicBezTo>
                    <a:pt x="20675" y="8751"/>
                    <a:pt x="20471" y="8954"/>
                    <a:pt x="20471" y="9198"/>
                  </a:cubicBezTo>
                  <a:cubicBezTo>
                    <a:pt x="20471" y="9442"/>
                    <a:pt x="20675" y="9646"/>
                    <a:pt x="20919" y="9646"/>
                  </a:cubicBezTo>
                  <a:cubicBezTo>
                    <a:pt x="21163" y="9646"/>
                    <a:pt x="21367" y="9442"/>
                    <a:pt x="21367" y="9198"/>
                  </a:cubicBezTo>
                  <a:cubicBezTo>
                    <a:pt x="21367" y="8954"/>
                    <a:pt x="21163" y="8751"/>
                    <a:pt x="20919" y="8751"/>
                  </a:cubicBezTo>
                  <a:close/>
                  <a:moveTo>
                    <a:pt x="367" y="9035"/>
                  </a:moveTo>
                  <a:cubicBezTo>
                    <a:pt x="163" y="9035"/>
                    <a:pt x="1" y="9198"/>
                    <a:pt x="1" y="9402"/>
                  </a:cubicBezTo>
                  <a:cubicBezTo>
                    <a:pt x="1" y="9646"/>
                    <a:pt x="163" y="9809"/>
                    <a:pt x="367" y="9809"/>
                  </a:cubicBezTo>
                  <a:lnTo>
                    <a:pt x="1954" y="9809"/>
                  </a:lnTo>
                  <a:cubicBezTo>
                    <a:pt x="2158" y="9809"/>
                    <a:pt x="2361" y="9646"/>
                    <a:pt x="2361" y="9402"/>
                  </a:cubicBezTo>
                  <a:cubicBezTo>
                    <a:pt x="2361" y="9198"/>
                    <a:pt x="2158" y="9035"/>
                    <a:pt x="1954" y="9035"/>
                  </a:cubicBezTo>
                  <a:close/>
                  <a:moveTo>
                    <a:pt x="8669" y="9035"/>
                  </a:moveTo>
                  <a:cubicBezTo>
                    <a:pt x="8425" y="9035"/>
                    <a:pt x="8262" y="9198"/>
                    <a:pt x="8262" y="9402"/>
                  </a:cubicBezTo>
                  <a:cubicBezTo>
                    <a:pt x="8262" y="9646"/>
                    <a:pt x="8425" y="9809"/>
                    <a:pt x="8669" y="9809"/>
                  </a:cubicBezTo>
                  <a:lnTo>
                    <a:pt x="12780" y="9809"/>
                  </a:lnTo>
                  <a:cubicBezTo>
                    <a:pt x="12983" y="9809"/>
                    <a:pt x="13146" y="9646"/>
                    <a:pt x="13146" y="9402"/>
                  </a:cubicBezTo>
                  <a:cubicBezTo>
                    <a:pt x="13146" y="9198"/>
                    <a:pt x="12983" y="9035"/>
                    <a:pt x="12780" y="9035"/>
                  </a:cubicBezTo>
                  <a:close/>
                  <a:moveTo>
                    <a:pt x="367" y="10826"/>
                  </a:moveTo>
                  <a:cubicBezTo>
                    <a:pt x="163" y="10826"/>
                    <a:pt x="1" y="10989"/>
                    <a:pt x="1" y="11233"/>
                  </a:cubicBezTo>
                  <a:cubicBezTo>
                    <a:pt x="1" y="11437"/>
                    <a:pt x="163" y="11599"/>
                    <a:pt x="367" y="11599"/>
                  </a:cubicBezTo>
                  <a:lnTo>
                    <a:pt x="1954" y="11599"/>
                  </a:lnTo>
                  <a:cubicBezTo>
                    <a:pt x="2158" y="11599"/>
                    <a:pt x="2361" y="11437"/>
                    <a:pt x="2361" y="11233"/>
                  </a:cubicBezTo>
                  <a:cubicBezTo>
                    <a:pt x="2361" y="10989"/>
                    <a:pt x="2158" y="10826"/>
                    <a:pt x="1954" y="10826"/>
                  </a:cubicBezTo>
                  <a:close/>
                  <a:moveTo>
                    <a:pt x="8669" y="10826"/>
                  </a:moveTo>
                  <a:cubicBezTo>
                    <a:pt x="8425" y="10826"/>
                    <a:pt x="8262" y="10989"/>
                    <a:pt x="8262" y="11233"/>
                  </a:cubicBezTo>
                  <a:cubicBezTo>
                    <a:pt x="8262" y="11437"/>
                    <a:pt x="8425" y="11599"/>
                    <a:pt x="8669" y="11599"/>
                  </a:cubicBezTo>
                  <a:lnTo>
                    <a:pt x="12780" y="11599"/>
                  </a:lnTo>
                  <a:cubicBezTo>
                    <a:pt x="12983" y="11599"/>
                    <a:pt x="13146" y="11437"/>
                    <a:pt x="13146" y="11233"/>
                  </a:cubicBezTo>
                  <a:cubicBezTo>
                    <a:pt x="13146" y="10989"/>
                    <a:pt x="12983" y="10826"/>
                    <a:pt x="12780" y="10826"/>
                  </a:cubicBezTo>
                  <a:close/>
                  <a:moveTo>
                    <a:pt x="14204" y="12454"/>
                  </a:moveTo>
                  <a:cubicBezTo>
                    <a:pt x="13960" y="12454"/>
                    <a:pt x="13756" y="12658"/>
                    <a:pt x="13756" y="12902"/>
                  </a:cubicBezTo>
                  <a:cubicBezTo>
                    <a:pt x="13756" y="13146"/>
                    <a:pt x="13960" y="13349"/>
                    <a:pt x="14204" y="13349"/>
                  </a:cubicBezTo>
                  <a:cubicBezTo>
                    <a:pt x="14448" y="13349"/>
                    <a:pt x="14652" y="13146"/>
                    <a:pt x="14652" y="12902"/>
                  </a:cubicBezTo>
                  <a:cubicBezTo>
                    <a:pt x="14652" y="12658"/>
                    <a:pt x="14448" y="12454"/>
                    <a:pt x="14204" y="12454"/>
                  </a:cubicBezTo>
                  <a:close/>
                  <a:moveTo>
                    <a:pt x="15547" y="12454"/>
                  </a:moveTo>
                  <a:cubicBezTo>
                    <a:pt x="15303" y="12454"/>
                    <a:pt x="15099" y="12658"/>
                    <a:pt x="15099" y="12902"/>
                  </a:cubicBezTo>
                  <a:cubicBezTo>
                    <a:pt x="15099" y="13146"/>
                    <a:pt x="15303" y="13349"/>
                    <a:pt x="15547" y="13349"/>
                  </a:cubicBezTo>
                  <a:cubicBezTo>
                    <a:pt x="15791" y="13349"/>
                    <a:pt x="15995" y="13146"/>
                    <a:pt x="15995" y="12902"/>
                  </a:cubicBezTo>
                  <a:cubicBezTo>
                    <a:pt x="15995" y="12658"/>
                    <a:pt x="15791" y="12454"/>
                    <a:pt x="15547" y="12454"/>
                  </a:cubicBezTo>
                  <a:close/>
                  <a:moveTo>
                    <a:pt x="16890" y="12454"/>
                  </a:moveTo>
                  <a:cubicBezTo>
                    <a:pt x="16646" y="12454"/>
                    <a:pt x="16442" y="12658"/>
                    <a:pt x="16442" y="12902"/>
                  </a:cubicBezTo>
                  <a:cubicBezTo>
                    <a:pt x="16442" y="13146"/>
                    <a:pt x="16646" y="13349"/>
                    <a:pt x="16890" y="13349"/>
                  </a:cubicBezTo>
                  <a:cubicBezTo>
                    <a:pt x="17134" y="13349"/>
                    <a:pt x="17338" y="13146"/>
                    <a:pt x="17338" y="12902"/>
                  </a:cubicBezTo>
                  <a:cubicBezTo>
                    <a:pt x="17338" y="12658"/>
                    <a:pt x="17134" y="12454"/>
                    <a:pt x="16890" y="12454"/>
                  </a:cubicBezTo>
                  <a:close/>
                  <a:moveTo>
                    <a:pt x="18233" y="12454"/>
                  </a:moveTo>
                  <a:cubicBezTo>
                    <a:pt x="17989" y="12454"/>
                    <a:pt x="17785" y="12658"/>
                    <a:pt x="17785" y="12902"/>
                  </a:cubicBezTo>
                  <a:cubicBezTo>
                    <a:pt x="17785" y="13146"/>
                    <a:pt x="17989" y="13349"/>
                    <a:pt x="18233" y="13349"/>
                  </a:cubicBezTo>
                  <a:cubicBezTo>
                    <a:pt x="18477" y="13349"/>
                    <a:pt x="18681" y="13146"/>
                    <a:pt x="18681" y="12902"/>
                  </a:cubicBezTo>
                  <a:cubicBezTo>
                    <a:pt x="18681" y="12658"/>
                    <a:pt x="18477" y="12454"/>
                    <a:pt x="18233" y="12454"/>
                  </a:cubicBezTo>
                  <a:close/>
                  <a:moveTo>
                    <a:pt x="19576" y="12454"/>
                  </a:moveTo>
                  <a:cubicBezTo>
                    <a:pt x="19332" y="12454"/>
                    <a:pt x="19128" y="12658"/>
                    <a:pt x="19128" y="12902"/>
                  </a:cubicBezTo>
                  <a:cubicBezTo>
                    <a:pt x="19128" y="13146"/>
                    <a:pt x="19332" y="13349"/>
                    <a:pt x="19576" y="13349"/>
                  </a:cubicBezTo>
                  <a:cubicBezTo>
                    <a:pt x="19820" y="13349"/>
                    <a:pt x="20024" y="13146"/>
                    <a:pt x="20024" y="12902"/>
                  </a:cubicBezTo>
                  <a:cubicBezTo>
                    <a:pt x="20024" y="12658"/>
                    <a:pt x="19820" y="12454"/>
                    <a:pt x="19576" y="12454"/>
                  </a:cubicBezTo>
                  <a:close/>
                  <a:moveTo>
                    <a:pt x="20919" y="12454"/>
                  </a:moveTo>
                  <a:cubicBezTo>
                    <a:pt x="20675" y="12454"/>
                    <a:pt x="20471" y="12658"/>
                    <a:pt x="20471" y="12902"/>
                  </a:cubicBezTo>
                  <a:cubicBezTo>
                    <a:pt x="20471" y="13146"/>
                    <a:pt x="20675" y="13349"/>
                    <a:pt x="20919" y="13349"/>
                  </a:cubicBezTo>
                  <a:cubicBezTo>
                    <a:pt x="21163" y="13349"/>
                    <a:pt x="21367" y="13146"/>
                    <a:pt x="21367" y="12902"/>
                  </a:cubicBezTo>
                  <a:cubicBezTo>
                    <a:pt x="21367" y="12658"/>
                    <a:pt x="21163" y="12454"/>
                    <a:pt x="20919" y="12454"/>
                  </a:cubicBezTo>
                  <a:close/>
                  <a:moveTo>
                    <a:pt x="367" y="12617"/>
                  </a:moveTo>
                  <a:cubicBezTo>
                    <a:pt x="163" y="12617"/>
                    <a:pt x="1" y="12780"/>
                    <a:pt x="1" y="13024"/>
                  </a:cubicBezTo>
                  <a:cubicBezTo>
                    <a:pt x="1" y="13227"/>
                    <a:pt x="163" y="13390"/>
                    <a:pt x="367" y="13390"/>
                  </a:cubicBezTo>
                  <a:lnTo>
                    <a:pt x="1954" y="13390"/>
                  </a:lnTo>
                  <a:cubicBezTo>
                    <a:pt x="2158" y="13390"/>
                    <a:pt x="2361" y="13227"/>
                    <a:pt x="2361" y="13024"/>
                  </a:cubicBezTo>
                  <a:cubicBezTo>
                    <a:pt x="2361" y="12780"/>
                    <a:pt x="2158" y="12617"/>
                    <a:pt x="1954" y="12617"/>
                  </a:cubicBezTo>
                  <a:close/>
                  <a:moveTo>
                    <a:pt x="8669" y="12617"/>
                  </a:moveTo>
                  <a:cubicBezTo>
                    <a:pt x="8425" y="12617"/>
                    <a:pt x="8262" y="12780"/>
                    <a:pt x="8262" y="13024"/>
                  </a:cubicBezTo>
                  <a:cubicBezTo>
                    <a:pt x="8262" y="13227"/>
                    <a:pt x="8425" y="13390"/>
                    <a:pt x="8669" y="13390"/>
                  </a:cubicBezTo>
                  <a:lnTo>
                    <a:pt x="12780" y="13390"/>
                  </a:lnTo>
                  <a:cubicBezTo>
                    <a:pt x="12983" y="13390"/>
                    <a:pt x="13146" y="13227"/>
                    <a:pt x="13146" y="13024"/>
                  </a:cubicBezTo>
                  <a:cubicBezTo>
                    <a:pt x="13146" y="12780"/>
                    <a:pt x="12983" y="12617"/>
                    <a:pt x="12780" y="126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35"/>
            <p:cNvSpPr/>
            <p:nvPr/>
          </p:nvSpPr>
          <p:spPr>
            <a:xfrm>
              <a:off x="2700975" y="3681100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1" y="245"/>
                    <a:pt x="1" y="489"/>
                  </a:cubicBezTo>
                  <a:cubicBezTo>
                    <a:pt x="1" y="692"/>
                    <a:pt x="163" y="855"/>
                    <a:pt x="367" y="855"/>
                  </a:cubicBezTo>
                  <a:lnTo>
                    <a:pt x="1954" y="855"/>
                  </a:lnTo>
                  <a:cubicBezTo>
                    <a:pt x="2158" y="855"/>
                    <a:pt x="2361" y="692"/>
                    <a:pt x="2361" y="489"/>
                  </a:cubicBezTo>
                  <a:cubicBezTo>
                    <a:pt x="2361" y="245"/>
                    <a:pt x="2158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1" y="82"/>
                    <a:pt x="3338" y="245"/>
                    <a:pt x="3338" y="489"/>
                  </a:cubicBezTo>
                  <a:cubicBezTo>
                    <a:pt x="3338" y="692"/>
                    <a:pt x="3501" y="855"/>
                    <a:pt x="3704" y="855"/>
                  </a:cubicBezTo>
                  <a:lnTo>
                    <a:pt x="7855" y="855"/>
                  </a:lnTo>
                  <a:cubicBezTo>
                    <a:pt x="8059" y="855"/>
                    <a:pt x="8222" y="692"/>
                    <a:pt x="8222" y="489"/>
                  </a:cubicBezTo>
                  <a:cubicBezTo>
                    <a:pt x="8222" y="245"/>
                    <a:pt x="8059" y="82"/>
                    <a:pt x="7855" y="82"/>
                  </a:cubicBezTo>
                  <a:close/>
                  <a:moveTo>
                    <a:pt x="9605" y="0"/>
                  </a:moveTo>
                  <a:cubicBezTo>
                    <a:pt x="9361" y="0"/>
                    <a:pt x="9158" y="204"/>
                    <a:pt x="9158" y="489"/>
                  </a:cubicBezTo>
                  <a:cubicBezTo>
                    <a:pt x="9158" y="733"/>
                    <a:pt x="9361" y="936"/>
                    <a:pt x="9605" y="936"/>
                  </a:cubicBezTo>
                  <a:cubicBezTo>
                    <a:pt x="9849" y="936"/>
                    <a:pt x="10053" y="733"/>
                    <a:pt x="10053" y="489"/>
                  </a:cubicBezTo>
                  <a:cubicBezTo>
                    <a:pt x="10053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4" y="0"/>
                    <a:pt x="10501" y="204"/>
                    <a:pt x="10501" y="489"/>
                  </a:cubicBezTo>
                  <a:cubicBezTo>
                    <a:pt x="10501" y="733"/>
                    <a:pt x="10704" y="936"/>
                    <a:pt x="10948" y="936"/>
                  </a:cubicBezTo>
                  <a:cubicBezTo>
                    <a:pt x="11192" y="936"/>
                    <a:pt x="11396" y="733"/>
                    <a:pt x="11396" y="489"/>
                  </a:cubicBezTo>
                  <a:cubicBezTo>
                    <a:pt x="11396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7" y="0"/>
                    <a:pt x="11844" y="204"/>
                    <a:pt x="11844" y="489"/>
                  </a:cubicBezTo>
                  <a:cubicBezTo>
                    <a:pt x="11844" y="733"/>
                    <a:pt x="12047" y="936"/>
                    <a:pt x="12291" y="936"/>
                  </a:cubicBezTo>
                  <a:cubicBezTo>
                    <a:pt x="12535" y="936"/>
                    <a:pt x="12739" y="733"/>
                    <a:pt x="12739" y="489"/>
                  </a:cubicBezTo>
                  <a:cubicBezTo>
                    <a:pt x="12739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90" y="0"/>
                    <a:pt x="13187" y="204"/>
                    <a:pt x="13187" y="489"/>
                  </a:cubicBezTo>
                  <a:cubicBezTo>
                    <a:pt x="13187" y="733"/>
                    <a:pt x="13390" y="936"/>
                    <a:pt x="13634" y="936"/>
                  </a:cubicBezTo>
                  <a:cubicBezTo>
                    <a:pt x="13878" y="936"/>
                    <a:pt x="14082" y="733"/>
                    <a:pt x="14082" y="489"/>
                  </a:cubicBezTo>
                  <a:cubicBezTo>
                    <a:pt x="14082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3" y="0"/>
                    <a:pt x="14530" y="204"/>
                    <a:pt x="14530" y="489"/>
                  </a:cubicBezTo>
                  <a:cubicBezTo>
                    <a:pt x="14530" y="733"/>
                    <a:pt x="14733" y="936"/>
                    <a:pt x="14977" y="936"/>
                  </a:cubicBezTo>
                  <a:cubicBezTo>
                    <a:pt x="15221" y="936"/>
                    <a:pt x="15425" y="733"/>
                    <a:pt x="15425" y="489"/>
                  </a:cubicBezTo>
                  <a:cubicBezTo>
                    <a:pt x="15425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6" y="0"/>
                    <a:pt x="15873" y="204"/>
                    <a:pt x="15873" y="489"/>
                  </a:cubicBezTo>
                  <a:cubicBezTo>
                    <a:pt x="15873" y="733"/>
                    <a:pt x="16076" y="936"/>
                    <a:pt x="16320" y="936"/>
                  </a:cubicBezTo>
                  <a:cubicBezTo>
                    <a:pt x="16564" y="936"/>
                    <a:pt x="16768" y="733"/>
                    <a:pt x="16768" y="489"/>
                  </a:cubicBezTo>
                  <a:cubicBezTo>
                    <a:pt x="16768" y="204"/>
                    <a:pt x="16564" y="0"/>
                    <a:pt x="16320" y="0"/>
                  </a:cubicBezTo>
                  <a:close/>
                  <a:moveTo>
                    <a:pt x="367" y="1872"/>
                  </a:moveTo>
                  <a:cubicBezTo>
                    <a:pt x="163" y="1872"/>
                    <a:pt x="1" y="2035"/>
                    <a:pt x="1" y="2279"/>
                  </a:cubicBezTo>
                  <a:cubicBezTo>
                    <a:pt x="1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8" y="2646"/>
                    <a:pt x="2361" y="2483"/>
                    <a:pt x="2361" y="2279"/>
                  </a:cubicBezTo>
                  <a:cubicBezTo>
                    <a:pt x="2361" y="2035"/>
                    <a:pt x="2158" y="1872"/>
                    <a:pt x="1954" y="1872"/>
                  </a:cubicBezTo>
                  <a:close/>
                  <a:moveTo>
                    <a:pt x="3704" y="1872"/>
                  </a:moveTo>
                  <a:cubicBezTo>
                    <a:pt x="3501" y="1872"/>
                    <a:pt x="3338" y="2035"/>
                    <a:pt x="3338" y="2279"/>
                  </a:cubicBezTo>
                  <a:cubicBezTo>
                    <a:pt x="3338" y="2483"/>
                    <a:pt x="3501" y="2646"/>
                    <a:pt x="3704" y="2646"/>
                  </a:cubicBezTo>
                  <a:lnTo>
                    <a:pt x="7855" y="2646"/>
                  </a:lnTo>
                  <a:cubicBezTo>
                    <a:pt x="8059" y="2646"/>
                    <a:pt x="8222" y="2483"/>
                    <a:pt x="8222" y="2279"/>
                  </a:cubicBezTo>
                  <a:cubicBezTo>
                    <a:pt x="8222" y="2035"/>
                    <a:pt x="8059" y="1872"/>
                    <a:pt x="7855" y="1872"/>
                  </a:cubicBezTo>
                  <a:close/>
                  <a:moveTo>
                    <a:pt x="367" y="3663"/>
                  </a:moveTo>
                  <a:cubicBezTo>
                    <a:pt x="163" y="3663"/>
                    <a:pt x="1" y="3867"/>
                    <a:pt x="1" y="4070"/>
                  </a:cubicBezTo>
                  <a:cubicBezTo>
                    <a:pt x="1" y="4274"/>
                    <a:pt x="163" y="4436"/>
                    <a:pt x="367" y="4436"/>
                  </a:cubicBezTo>
                  <a:lnTo>
                    <a:pt x="1954" y="4436"/>
                  </a:lnTo>
                  <a:cubicBezTo>
                    <a:pt x="2158" y="4436"/>
                    <a:pt x="2361" y="4274"/>
                    <a:pt x="2361" y="4070"/>
                  </a:cubicBezTo>
                  <a:cubicBezTo>
                    <a:pt x="2361" y="3867"/>
                    <a:pt x="2158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1" y="3663"/>
                    <a:pt x="3338" y="3867"/>
                    <a:pt x="3338" y="4070"/>
                  </a:cubicBezTo>
                  <a:cubicBezTo>
                    <a:pt x="3338" y="4274"/>
                    <a:pt x="3501" y="4436"/>
                    <a:pt x="3704" y="4436"/>
                  </a:cubicBezTo>
                  <a:lnTo>
                    <a:pt x="7855" y="4436"/>
                  </a:lnTo>
                  <a:cubicBezTo>
                    <a:pt x="8059" y="4436"/>
                    <a:pt x="8222" y="4274"/>
                    <a:pt x="8222" y="4070"/>
                  </a:cubicBezTo>
                  <a:cubicBezTo>
                    <a:pt x="8222" y="3867"/>
                    <a:pt x="8059" y="3663"/>
                    <a:pt x="7855" y="3663"/>
                  </a:cubicBezTo>
                  <a:close/>
                  <a:moveTo>
                    <a:pt x="9605" y="3622"/>
                  </a:moveTo>
                  <a:cubicBezTo>
                    <a:pt x="9361" y="3622"/>
                    <a:pt x="9158" y="3826"/>
                    <a:pt x="9158" y="4070"/>
                  </a:cubicBezTo>
                  <a:cubicBezTo>
                    <a:pt x="9158" y="4314"/>
                    <a:pt x="9361" y="4518"/>
                    <a:pt x="9605" y="4518"/>
                  </a:cubicBezTo>
                  <a:cubicBezTo>
                    <a:pt x="9849" y="4518"/>
                    <a:pt x="10053" y="4314"/>
                    <a:pt x="10053" y="4070"/>
                  </a:cubicBezTo>
                  <a:cubicBezTo>
                    <a:pt x="10053" y="3826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4" y="3622"/>
                    <a:pt x="10501" y="3826"/>
                    <a:pt x="10501" y="4070"/>
                  </a:cubicBezTo>
                  <a:cubicBezTo>
                    <a:pt x="10501" y="4314"/>
                    <a:pt x="10704" y="4518"/>
                    <a:pt x="10948" y="4518"/>
                  </a:cubicBezTo>
                  <a:cubicBezTo>
                    <a:pt x="11192" y="4518"/>
                    <a:pt x="11396" y="4314"/>
                    <a:pt x="11396" y="4070"/>
                  </a:cubicBezTo>
                  <a:cubicBezTo>
                    <a:pt x="11396" y="3826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7" y="3622"/>
                    <a:pt x="11844" y="3826"/>
                    <a:pt x="11844" y="4070"/>
                  </a:cubicBezTo>
                  <a:cubicBezTo>
                    <a:pt x="11844" y="4314"/>
                    <a:pt x="12047" y="4518"/>
                    <a:pt x="12291" y="4518"/>
                  </a:cubicBezTo>
                  <a:cubicBezTo>
                    <a:pt x="12535" y="4518"/>
                    <a:pt x="12739" y="4314"/>
                    <a:pt x="12739" y="4070"/>
                  </a:cubicBezTo>
                  <a:cubicBezTo>
                    <a:pt x="12739" y="3826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90" y="3622"/>
                    <a:pt x="13187" y="3826"/>
                    <a:pt x="13187" y="4070"/>
                  </a:cubicBezTo>
                  <a:cubicBezTo>
                    <a:pt x="13187" y="4314"/>
                    <a:pt x="13390" y="4518"/>
                    <a:pt x="13634" y="4518"/>
                  </a:cubicBezTo>
                  <a:cubicBezTo>
                    <a:pt x="13878" y="4518"/>
                    <a:pt x="14082" y="4314"/>
                    <a:pt x="14082" y="4070"/>
                  </a:cubicBezTo>
                  <a:cubicBezTo>
                    <a:pt x="14082" y="3826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3" y="3622"/>
                    <a:pt x="14530" y="3826"/>
                    <a:pt x="14530" y="4070"/>
                  </a:cubicBezTo>
                  <a:cubicBezTo>
                    <a:pt x="14530" y="4314"/>
                    <a:pt x="14733" y="4518"/>
                    <a:pt x="14977" y="4518"/>
                  </a:cubicBezTo>
                  <a:cubicBezTo>
                    <a:pt x="15221" y="4518"/>
                    <a:pt x="15425" y="4314"/>
                    <a:pt x="15425" y="4070"/>
                  </a:cubicBezTo>
                  <a:cubicBezTo>
                    <a:pt x="15425" y="3826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6" y="3622"/>
                    <a:pt x="15873" y="3826"/>
                    <a:pt x="15873" y="4070"/>
                  </a:cubicBezTo>
                  <a:cubicBezTo>
                    <a:pt x="15873" y="4314"/>
                    <a:pt x="16076" y="4518"/>
                    <a:pt x="16320" y="4518"/>
                  </a:cubicBezTo>
                  <a:cubicBezTo>
                    <a:pt x="16564" y="4518"/>
                    <a:pt x="16768" y="4314"/>
                    <a:pt x="16768" y="4070"/>
                  </a:cubicBezTo>
                  <a:cubicBezTo>
                    <a:pt x="16768" y="3826"/>
                    <a:pt x="16564" y="3622"/>
                    <a:pt x="16320" y="3622"/>
                  </a:cubicBezTo>
                  <a:close/>
                  <a:moveTo>
                    <a:pt x="367" y="5454"/>
                  </a:moveTo>
                  <a:cubicBezTo>
                    <a:pt x="163" y="5454"/>
                    <a:pt x="1" y="5657"/>
                    <a:pt x="1" y="5861"/>
                  </a:cubicBezTo>
                  <a:cubicBezTo>
                    <a:pt x="1" y="6064"/>
                    <a:pt x="163" y="6227"/>
                    <a:pt x="367" y="6227"/>
                  </a:cubicBezTo>
                  <a:lnTo>
                    <a:pt x="1954" y="6227"/>
                  </a:lnTo>
                  <a:cubicBezTo>
                    <a:pt x="2158" y="6227"/>
                    <a:pt x="2361" y="6064"/>
                    <a:pt x="2361" y="5861"/>
                  </a:cubicBezTo>
                  <a:cubicBezTo>
                    <a:pt x="2361" y="5657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338" y="5657"/>
                    <a:pt x="3338" y="5861"/>
                  </a:cubicBezTo>
                  <a:cubicBezTo>
                    <a:pt x="3338" y="6064"/>
                    <a:pt x="3501" y="6227"/>
                    <a:pt x="3704" y="6227"/>
                  </a:cubicBezTo>
                  <a:lnTo>
                    <a:pt x="7855" y="6227"/>
                  </a:lnTo>
                  <a:cubicBezTo>
                    <a:pt x="8059" y="6227"/>
                    <a:pt x="8222" y="6064"/>
                    <a:pt x="8222" y="5861"/>
                  </a:cubicBezTo>
                  <a:cubicBezTo>
                    <a:pt x="8222" y="5657"/>
                    <a:pt x="8059" y="5454"/>
                    <a:pt x="7855" y="5454"/>
                  </a:cubicBezTo>
                  <a:close/>
                  <a:moveTo>
                    <a:pt x="367" y="7285"/>
                  </a:moveTo>
                  <a:cubicBezTo>
                    <a:pt x="163" y="7285"/>
                    <a:pt x="1" y="7448"/>
                    <a:pt x="1" y="7651"/>
                  </a:cubicBezTo>
                  <a:cubicBezTo>
                    <a:pt x="1" y="7855"/>
                    <a:pt x="163" y="8058"/>
                    <a:pt x="367" y="8058"/>
                  </a:cubicBezTo>
                  <a:lnTo>
                    <a:pt x="1954" y="8058"/>
                  </a:lnTo>
                  <a:cubicBezTo>
                    <a:pt x="2158" y="8058"/>
                    <a:pt x="2361" y="7855"/>
                    <a:pt x="2361" y="7651"/>
                  </a:cubicBezTo>
                  <a:cubicBezTo>
                    <a:pt x="2361" y="7448"/>
                    <a:pt x="2158" y="7285"/>
                    <a:pt x="1954" y="7285"/>
                  </a:cubicBezTo>
                  <a:close/>
                  <a:moveTo>
                    <a:pt x="3704" y="7285"/>
                  </a:moveTo>
                  <a:cubicBezTo>
                    <a:pt x="3501" y="7285"/>
                    <a:pt x="3338" y="7448"/>
                    <a:pt x="3338" y="7651"/>
                  </a:cubicBezTo>
                  <a:cubicBezTo>
                    <a:pt x="3338" y="7855"/>
                    <a:pt x="3501" y="8058"/>
                    <a:pt x="3704" y="8058"/>
                  </a:cubicBezTo>
                  <a:lnTo>
                    <a:pt x="7855" y="8058"/>
                  </a:lnTo>
                  <a:cubicBezTo>
                    <a:pt x="8059" y="8058"/>
                    <a:pt x="8222" y="7855"/>
                    <a:pt x="8222" y="7651"/>
                  </a:cubicBezTo>
                  <a:cubicBezTo>
                    <a:pt x="8222" y="7448"/>
                    <a:pt x="8059" y="7285"/>
                    <a:pt x="7855" y="7285"/>
                  </a:cubicBezTo>
                  <a:close/>
                  <a:moveTo>
                    <a:pt x="14204" y="8791"/>
                  </a:moveTo>
                  <a:cubicBezTo>
                    <a:pt x="13960" y="8791"/>
                    <a:pt x="13756" y="8994"/>
                    <a:pt x="13756" y="9239"/>
                  </a:cubicBezTo>
                  <a:cubicBezTo>
                    <a:pt x="13756" y="9483"/>
                    <a:pt x="13960" y="9686"/>
                    <a:pt x="14204" y="9686"/>
                  </a:cubicBezTo>
                  <a:cubicBezTo>
                    <a:pt x="14448" y="9686"/>
                    <a:pt x="14652" y="9483"/>
                    <a:pt x="14652" y="9239"/>
                  </a:cubicBezTo>
                  <a:cubicBezTo>
                    <a:pt x="14652" y="8994"/>
                    <a:pt x="14448" y="8791"/>
                    <a:pt x="14204" y="8791"/>
                  </a:cubicBezTo>
                  <a:close/>
                  <a:moveTo>
                    <a:pt x="15547" y="8791"/>
                  </a:moveTo>
                  <a:cubicBezTo>
                    <a:pt x="15303" y="8791"/>
                    <a:pt x="15099" y="8994"/>
                    <a:pt x="15099" y="9239"/>
                  </a:cubicBezTo>
                  <a:cubicBezTo>
                    <a:pt x="15099" y="9483"/>
                    <a:pt x="15303" y="9686"/>
                    <a:pt x="15547" y="9686"/>
                  </a:cubicBezTo>
                  <a:cubicBezTo>
                    <a:pt x="15791" y="9686"/>
                    <a:pt x="15995" y="9483"/>
                    <a:pt x="15995" y="9239"/>
                  </a:cubicBezTo>
                  <a:cubicBezTo>
                    <a:pt x="15995" y="8994"/>
                    <a:pt x="15791" y="8791"/>
                    <a:pt x="15547" y="8791"/>
                  </a:cubicBezTo>
                  <a:close/>
                  <a:moveTo>
                    <a:pt x="16890" y="8791"/>
                  </a:moveTo>
                  <a:cubicBezTo>
                    <a:pt x="16646" y="8791"/>
                    <a:pt x="16442" y="8994"/>
                    <a:pt x="16442" y="9239"/>
                  </a:cubicBezTo>
                  <a:cubicBezTo>
                    <a:pt x="16442" y="9483"/>
                    <a:pt x="16646" y="9686"/>
                    <a:pt x="16890" y="9686"/>
                  </a:cubicBezTo>
                  <a:cubicBezTo>
                    <a:pt x="17134" y="9686"/>
                    <a:pt x="17338" y="9483"/>
                    <a:pt x="17338" y="9239"/>
                  </a:cubicBezTo>
                  <a:cubicBezTo>
                    <a:pt x="17338" y="8994"/>
                    <a:pt x="17134" y="8791"/>
                    <a:pt x="16890" y="8791"/>
                  </a:cubicBezTo>
                  <a:close/>
                  <a:moveTo>
                    <a:pt x="18233" y="8791"/>
                  </a:moveTo>
                  <a:cubicBezTo>
                    <a:pt x="17989" y="8791"/>
                    <a:pt x="17785" y="8994"/>
                    <a:pt x="17785" y="9239"/>
                  </a:cubicBezTo>
                  <a:cubicBezTo>
                    <a:pt x="17785" y="9483"/>
                    <a:pt x="17989" y="9686"/>
                    <a:pt x="18233" y="9686"/>
                  </a:cubicBezTo>
                  <a:cubicBezTo>
                    <a:pt x="18477" y="9686"/>
                    <a:pt x="18681" y="9483"/>
                    <a:pt x="18681" y="9239"/>
                  </a:cubicBezTo>
                  <a:cubicBezTo>
                    <a:pt x="18681" y="8994"/>
                    <a:pt x="18477" y="8791"/>
                    <a:pt x="18233" y="8791"/>
                  </a:cubicBezTo>
                  <a:close/>
                  <a:moveTo>
                    <a:pt x="19576" y="8791"/>
                  </a:moveTo>
                  <a:cubicBezTo>
                    <a:pt x="19332" y="8791"/>
                    <a:pt x="19128" y="8994"/>
                    <a:pt x="19128" y="9239"/>
                  </a:cubicBezTo>
                  <a:cubicBezTo>
                    <a:pt x="19128" y="9483"/>
                    <a:pt x="19332" y="9686"/>
                    <a:pt x="19576" y="9686"/>
                  </a:cubicBezTo>
                  <a:cubicBezTo>
                    <a:pt x="19820" y="9686"/>
                    <a:pt x="20024" y="9483"/>
                    <a:pt x="20024" y="9239"/>
                  </a:cubicBezTo>
                  <a:cubicBezTo>
                    <a:pt x="20024" y="8994"/>
                    <a:pt x="19820" y="8791"/>
                    <a:pt x="19576" y="8791"/>
                  </a:cubicBezTo>
                  <a:close/>
                  <a:moveTo>
                    <a:pt x="20919" y="8791"/>
                  </a:moveTo>
                  <a:cubicBezTo>
                    <a:pt x="20675" y="8791"/>
                    <a:pt x="20471" y="8994"/>
                    <a:pt x="20471" y="9239"/>
                  </a:cubicBezTo>
                  <a:cubicBezTo>
                    <a:pt x="20471" y="9483"/>
                    <a:pt x="20675" y="9686"/>
                    <a:pt x="20919" y="9686"/>
                  </a:cubicBezTo>
                  <a:cubicBezTo>
                    <a:pt x="21163" y="9686"/>
                    <a:pt x="21367" y="9483"/>
                    <a:pt x="21367" y="9239"/>
                  </a:cubicBezTo>
                  <a:cubicBezTo>
                    <a:pt x="21367" y="8994"/>
                    <a:pt x="21163" y="8791"/>
                    <a:pt x="20919" y="8791"/>
                  </a:cubicBezTo>
                  <a:close/>
                  <a:moveTo>
                    <a:pt x="367" y="9076"/>
                  </a:moveTo>
                  <a:cubicBezTo>
                    <a:pt x="163" y="9076"/>
                    <a:pt x="1" y="9239"/>
                    <a:pt x="1" y="9442"/>
                  </a:cubicBezTo>
                  <a:cubicBezTo>
                    <a:pt x="1" y="9646"/>
                    <a:pt x="163" y="9849"/>
                    <a:pt x="367" y="9849"/>
                  </a:cubicBezTo>
                  <a:lnTo>
                    <a:pt x="1954" y="9849"/>
                  </a:lnTo>
                  <a:cubicBezTo>
                    <a:pt x="2158" y="9849"/>
                    <a:pt x="2361" y="9646"/>
                    <a:pt x="2361" y="9442"/>
                  </a:cubicBezTo>
                  <a:cubicBezTo>
                    <a:pt x="2361" y="9239"/>
                    <a:pt x="2158" y="9076"/>
                    <a:pt x="1954" y="9076"/>
                  </a:cubicBezTo>
                  <a:close/>
                  <a:moveTo>
                    <a:pt x="8669" y="9076"/>
                  </a:moveTo>
                  <a:cubicBezTo>
                    <a:pt x="8425" y="9076"/>
                    <a:pt x="8262" y="9239"/>
                    <a:pt x="8262" y="9442"/>
                  </a:cubicBezTo>
                  <a:cubicBezTo>
                    <a:pt x="8262" y="9646"/>
                    <a:pt x="8425" y="9849"/>
                    <a:pt x="8669" y="9849"/>
                  </a:cubicBezTo>
                  <a:lnTo>
                    <a:pt x="12780" y="9849"/>
                  </a:lnTo>
                  <a:cubicBezTo>
                    <a:pt x="12983" y="9849"/>
                    <a:pt x="13146" y="9646"/>
                    <a:pt x="13146" y="9442"/>
                  </a:cubicBezTo>
                  <a:cubicBezTo>
                    <a:pt x="13146" y="9239"/>
                    <a:pt x="12983" y="9076"/>
                    <a:pt x="12780" y="9076"/>
                  </a:cubicBezTo>
                  <a:close/>
                  <a:moveTo>
                    <a:pt x="367" y="10867"/>
                  </a:moveTo>
                  <a:cubicBezTo>
                    <a:pt x="163" y="10867"/>
                    <a:pt x="1" y="11029"/>
                    <a:pt x="1" y="11233"/>
                  </a:cubicBezTo>
                  <a:cubicBezTo>
                    <a:pt x="1" y="11477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8" y="11640"/>
                    <a:pt x="2361" y="11477"/>
                    <a:pt x="2361" y="11233"/>
                  </a:cubicBezTo>
                  <a:cubicBezTo>
                    <a:pt x="2361" y="11029"/>
                    <a:pt x="2158" y="10867"/>
                    <a:pt x="1954" y="10867"/>
                  </a:cubicBezTo>
                  <a:close/>
                  <a:moveTo>
                    <a:pt x="8669" y="10867"/>
                  </a:moveTo>
                  <a:cubicBezTo>
                    <a:pt x="8425" y="10867"/>
                    <a:pt x="8262" y="11029"/>
                    <a:pt x="8262" y="11233"/>
                  </a:cubicBezTo>
                  <a:cubicBezTo>
                    <a:pt x="8262" y="11477"/>
                    <a:pt x="8425" y="11640"/>
                    <a:pt x="8669" y="11640"/>
                  </a:cubicBezTo>
                  <a:lnTo>
                    <a:pt x="12780" y="11640"/>
                  </a:lnTo>
                  <a:cubicBezTo>
                    <a:pt x="12983" y="11640"/>
                    <a:pt x="13146" y="11477"/>
                    <a:pt x="13146" y="11233"/>
                  </a:cubicBezTo>
                  <a:cubicBezTo>
                    <a:pt x="13146" y="11029"/>
                    <a:pt x="12983" y="10867"/>
                    <a:pt x="12780" y="10867"/>
                  </a:cubicBezTo>
                  <a:close/>
                  <a:moveTo>
                    <a:pt x="14204" y="12494"/>
                  </a:moveTo>
                  <a:cubicBezTo>
                    <a:pt x="13960" y="12494"/>
                    <a:pt x="13756" y="12698"/>
                    <a:pt x="13756" y="12942"/>
                  </a:cubicBezTo>
                  <a:cubicBezTo>
                    <a:pt x="13756" y="13186"/>
                    <a:pt x="13960" y="13390"/>
                    <a:pt x="14204" y="13390"/>
                  </a:cubicBezTo>
                  <a:cubicBezTo>
                    <a:pt x="14448" y="13390"/>
                    <a:pt x="14652" y="13186"/>
                    <a:pt x="14652" y="12942"/>
                  </a:cubicBezTo>
                  <a:cubicBezTo>
                    <a:pt x="14652" y="12698"/>
                    <a:pt x="14448" y="12494"/>
                    <a:pt x="14204" y="12494"/>
                  </a:cubicBezTo>
                  <a:close/>
                  <a:moveTo>
                    <a:pt x="15547" y="12494"/>
                  </a:moveTo>
                  <a:cubicBezTo>
                    <a:pt x="15303" y="12494"/>
                    <a:pt x="15099" y="12698"/>
                    <a:pt x="15099" y="12942"/>
                  </a:cubicBezTo>
                  <a:cubicBezTo>
                    <a:pt x="15099" y="13186"/>
                    <a:pt x="15303" y="13390"/>
                    <a:pt x="15547" y="13390"/>
                  </a:cubicBezTo>
                  <a:cubicBezTo>
                    <a:pt x="15791" y="13390"/>
                    <a:pt x="15995" y="13186"/>
                    <a:pt x="15995" y="12942"/>
                  </a:cubicBezTo>
                  <a:cubicBezTo>
                    <a:pt x="15995" y="12698"/>
                    <a:pt x="15791" y="12494"/>
                    <a:pt x="15547" y="12494"/>
                  </a:cubicBezTo>
                  <a:close/>
                  <a:moveTo>
                    <a:pt x="16890" y="12494"/>
                  </a:moveTo>
                  <a:cubicBezTo>
                    <a:pt x="16646" y="12494"/>
                    <a:pt x="16442" y="12698"/>
                    <a:pt x="16442" y="12942"/>
                  </a:cubicBezTo>
                  <a:cubicBezTo>
                    <a:pt x="16442" y="13186"/>
                    <a:pt x="16646" y="13390"/>
                    <a:pt x="16890" y="13390"/>
                  </a:cubicBezTo>
                  <a:cubicBezTo>
                    <a:pt x="17134" y="13390"/>
                    <a:pt x="17338" y="13186"/>
                    <a:pt x="17338" y="12942"/>
                  </a:cubicBezTo>
                  <a:cubicBezTo>
                    <a:pt x="17338" y="12698"/>
                    <a:pt x="17134" y="12494"/>
                    <a:pt x="16890" y="12494"/>
                  </a:cubicBezTo>
                  <a:close/>
                  <a:moveTo>
                    <a:pt x="18233" y="12494"/>
                  </a:moveTo>
                  <a:cubicBezTo>
                    <a:pt x="17989" y="12494"/>
                    <a:pt x="17785" y="12698"/>
                    <a:pt x="17785" y="12942"/>
                  </a:cubicBezTo>
                  <a:cubicBezTo>
                    <a:pt x="17785" y="13186"/>
                    <a:pt x="17989" y="13390"/>
                    <a:pt x="18233" y="13390"/>
                  </a:cubicBezTo>
                  <a:cubicBezTo>
                    <a:pt x="18477" y="13390"/>
                    <a:pt x="18681" y="13186"/>
                    <a:pt x="18681" y="12942"/>
                  </a:cubicBezTo>
                  <a:cubicBezTo>
                    <a:pt x="18681" y="12698"/>
                    <a:pt x="18477" y="12494"/>
                    <a:pt x="18233" y="12494"/>
                  </a:cubicBezTo>
                  <a:close/>
                  <a:moveTo>
                    <a:pt x="19576" y="12494"/>
                  </a:moveTo>
                  <a:cubicBezTo>
                    <a:pt x="19332" y="12494"/>
                    <a:pt x="19128" y="12698"/>
                    <a:pt x="19128" y="12942"/>
                  </a:cubicBezTo>
                  <a:cubicBezTo>
                    <a:pt x="19128" y="13186"/>
                    <a:pt x="19332" y="13390"/>
                    <a:pt x="19576" y="13390"/>
                  </a:cubicBezTo>
                  <a:cubicBezTo>
                    <a:pt x="19820" y="13390"/>
                    <a:pt x="20024" y="13186"/>
                    <a:pt x="20024" y="12942"/>
                  </a:cubicBezTo>
                  <a:cubicBezTo>
                    <a:pt x="20024" y="12698"/>
                    <a:pt x="19820" y="12494"/>
                    <a:pt x="19576" y="12494"/>
                  </a:cubicBezTo>
                  <a:close/>
                  <a:moveTo>
                    <a:pt x="20919" y="12494"/>
                  </a:moveTo>
                  <a:cubicBezTo>
                    <a:pt x="20675" y="12494"/>
                    <a:pt x="20471" y="12698"/>
                    <a:pt x="20471" y="12942"/>
                  </a:cubicBezTo>
                  <a:cubicBezTo>
                    <a:pt x="20471" y="13186"/>
                    <a:pt x="20675" y="13390"/>
                    <a:pt x="20919" y="13390"/>
                  </a:cubicBezTo>
                  <a:cubicBezTo>
                    <a:pt x="21163" y="13390"/>
                    <a:pt x="21367" y="13186"/>
                    <a:pt x="21367" y="12942"/>
                  </a:cubicBezTo>
                  <a:cubicBezTo>
                    <a:pt x="21367" y="12698"/>
                    <a:pt x="21163" y="12494"/>
                    <a:pt x="20919" y="12494"/>
                  </a:cubicBezTo>
                  <a:close/>
                  <a:moveTo>
                    <a:pt x="367" y="12657"/>
                  </a:moveTo>
                  <a:cubicBezTo>
                    <a:pt x="163" y="12657"/>
                    <a:pt x="1" y="12820"/>
                    <a:pt x="1" y="13064"/>
                  </a:cubicBezTo>
                  <a:cubicBezTo>
                    <a:pt x="1" y="13268"/>
                    <a:pt x="163" y="13430"/>
                    <a:pt x="367" y="13430"/>
                  </a:cubicBezTo>
                  <a:lnTo>
                    <a:pt x="1954" y="13430"/>
                  </a:lnTo>
                  <a:cubicBezTo>
                    <a:pt x="2158" y="13430"/>
                    <a:pt x="2361" y="13268"/>
                    <a:pt x="2361" y="13064"/>
                  </a:cubicBezTo>
                  <a:cubicBezTo>
                    <a:pt x="2361" y="12820"/>
                    <a:pt x="2158" y="12657"/>
                    <a:pt x="1954" y="12657"/>
                  </a:cubicBezTo>
                  <a:close/>
                  <a:moveTo>
                    <a:pt x="8669" y="12657"/>
                  </a:moveTo>
                  <a:cubicBezTo>
                    <a:pt x="8425" y="12657"/>
                    <a:pt x="8262" y="12820"/>
                    <a:pt x="8262" y="13064"/>
                  </a:cubicBezTo>
                  <a:cubicBezTo>
                    <a:pt x="8262" y="13268"/>
                    <a:pt x="8425" y="13430"/>
                    <a:pt x="8669" y="13430"/>
                  </a:cubicBezTo>
                  <a:lnTo>
                    <a:pt x="12780" y="13430"/>
                  </a:lnTo>
                  <a:cubicBezTo>
                    <a:pt x="12983" y="13430"/>
                    <a:pt x="13146" y="13268"/>
                    <a:pt x="13146" y="13064"/>
                  </a:cubicBezTo>
                  <a:cubicBezTo>
                    <a:pt x="13146" y="12820"/>
                    <a:pt x="12983" y="12657"/>
                    <a:pt x="12780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35"/>
            <p:cNvSpPr/>
            <p:nvPr/>
          </p:nvSpPr>
          <p:spPr>
            <a:xfrm>
              <a:off x="2692850" y="3672950"/>
              <a:ext cx="551450" cy="352075"/>
            </a:xfrm>
            <a:custGeom>
              <a:avLst/>
              <a:gdLst/>
              <a:ahLst/>
              <a:cxnLst/>
              <a:rect l="l" t="t" r="r" b="b"/>
              <a:pathLst>
                <a:path w="22058" h="14083" extrusionOk="0">
                  <a:moveTo>
                    <a:pt x="2279" y="733"/>
                  </a:moveTo>
                  <a:lnTo>
                    <a:pt x="2320" y="815"/>
                  </a:lnTo>
                  <a:lnTo>
                    <a:pt x="2279" y="855"/>
                  </a:lnTo>
                  <a:lnTo>
                    <a:pt x="692" y="855"/>
                  </a:lnTo>
                  <a:lnTo>
                    <a:pt x="651" y="815"/>
                  </a:lnTo>
                  <a:lnTo>
                    <a:pt x="692" y="733"/>
                  </a:lnTo>
                  <a:close/>
                  <a:moveTo>
                    <a:pt x="8180" y="733"/>
                  </a:moveTo>
                  <a:lnTo>
                    <a:pt x="8221" y="815"/>
                  </a:lnTo>
                  <a:lnTo>
                    <a:pt x="8180" y="855"/>
                  </a:lnTo>
                  <a:lnTo>
                    <a:pt x="4029" y="855"/>
                  </a:lnTo>
                  <a:lnTo>
                    <a:pt x="3988" y="815"/>
                  </a:lnTo>
                  <a:lnTo>
                    <a:pt x="4029" y="733"/>
                  </a:lnTo>
                  <a:close/>
                  <a:moveTo>
                    <a:pt x="9930" y="693"/>
                  </a:moveTo>
                  <a:cubicBezTo>
                    <a:pt x="9971" y="693"/>
                    <a:pt x="10012" y="733"/>
                    <a:pt x="10012" y="815"/>
                  </a:cubicBezTo>
                  <a:cubicBezTo>
                    <a:pt x="10012" y="855"/>
                    <a:pt x="9971" y="896"/>
                    <a:pt x="9930" y="896"/>
                  </a:cubicBezTo>
                  <a:lnTo>
                    <a:pt x="9808" y="815"/>
                  </a:lnTo>
                  <a:lnTo>
                    <a:pt x="9930" y="693"/>
                  </a:lnTo>
                  <a:close/>
                  <a:moveTo>
                    <a:pt x="11273" y="693"/>
                  </a:moveTo>
                  <a:cubicBezTo>
                    <a:pt x="11314" y="693"/>
                    <a:pt x="11355" y="733"/>
                    <a:pt x="11355" y="815"/>
                  </a:cubicBezTo>
                  <a:cubicBezTo>
                    <a:pt x="11355" y="855"/>
                    <a:pt x="11314" y="896"/>
                    <a:pt x="11273" y="896"/>
                  </a:cubicBezTo>
                  <a:lnTo>
                    <a:pt x="11151" y="815"/>
                  </a:lnTo>
                  <a:lnTo>
                    <a:pt x="11273" y="693"/>
                  </a:lnTo>
                  <a:close/>
                  <a:moveTo>
                    <a:pt x="12616" y="693"/>
                  </a:moveTo>
                  <a:cubicBezTo>
                    <a:pt x="12657" y="693"/>
                    <a:pt x="12738" y="733"/>
                    <a:pt x="12738" y="815"/>
                  </a:cubicBezTo>
                  <a:cubicBezTo>
                    <a:pt x="12738" y="855"/>
                    <a:pt x="12657" y="896"/>
                    <a:pt x="12616" y="896"/>
                  </a:cubicBezTo>
                  <a:lnTo>
                    <a:pt x="12494" y="815"/>
                  </a:lnTo>
                  <a:lnTo>
                    <a:pt x="12616" y="693"/>
                  </a:lnTo>
                  <a:close/>
                  <a:moveTo>
                    <a:pt x="13959" y="693"/>
                  </a:moveTo>
                  <a:lnTo>
                    <a:pt x="14081" y="815"/>
                  </a:lnTo>
                  <a:lnTo>
                    <a:pt x="13959" y="896"/>
                  </a:lnTo>
                  <a:cubicBezTo>
                    <a:pt x="13878" y="896"/>
                    <a:pt x="13837" y="855"/>
                    <a:pt x="13837" y="815"/>
                  </a:cubicBezTo>
                  <a:cubicBezTo>
                    <a:pt x="13837" y="733"/>
                    <a:pt x="13878" y="693"/>
                    <a:pt x="13959" y="693"/>
                  </a:cubicBezTo>
                  <a:close/>
                  <a:moveTo>
                    <a:pt x="15302" y="693"/>
                  </a:moveTo>
                  <a:lnTo>
                    <a:pt x="15424" y="815"/>
                  </a:lnTo>
                  <a:lnTo>
                    <a:pt x="15302" y="896"/>
                  </a:lnTo>
                  <a:cubicBezTo>
                    <a:pt x="15262" y="896"/>
                    <a:pt x="15180" y="855"/>
                    <a:pt x="15180" y="815"/>
                  </a:cubicBezTo>
                  <a:cubicBezTo>
                    <a:pt x="15180" y="733"/>
                    <a:pt x="15262" y="693"/>
                    <a:pt x="15302" y="693"/>
                  </a:cubicBezTo>
                  <a:close/>
                  <a:moveTo>
                    <a:pt x="16645" y="693"/>
                  </a:moveTo>
                  <a:lnTo>
                    <a:pt x="16767" y="815"/>
                  </a:lnTo>
                  <a:lnTo>
                    <a:pt x="16645" y="896"/>
                  </a:lnTo>
                  <a:cubicBezTo>
                    <a:pt x="16605" y="896"/>
                    <a:pt x="16523" y="855"/>
                    <a:pt x="16523" y="815"/>
                  </a:cubicBezTo>
                  <a:cubicBezTo>
                    <a:pt x="16523" y="733"/>
                    <a:pt x="16605" y="693"/>
                    <a:pt x="16645" y="693"/>
                  </a:cubicBezTo>
                  <a:close/>
                  <a:moveTo>
                    <a:pt x="692" y="82"/>
                  </a:moveTo>
                  <a:cubicBezTo>
                    <a:pt x="326" y="82"/>
                    <a:pt x="0" y="408"/>
                    <a:pt x="0" y="815"/>
                  </a:cubicBezTo>
                  <a:cubicBezTo>
                    <a:pt x="0" y="1181"/>
                    <a:pt x="326" y="1507"/>
                    <a:pt x="692" y="1507"/>
                  </a:cubicBezTo>
                  <a:lnTo>
                    <a:pt x="2279" y="1507"/>
                  </a:lnTo>
                  <a:cubicBezTo>
                    <a:pt x="2686" y="1507"/>
                    <a:pt x="3012" y="1181"/>
                    <a:pt x="3012" y="815"/>
                  </a:cubicBezTo>
                  <a:cubicBezTo>
                    <a:pt x="3012" y="408"/>
                    <a:pt x="2686" y="82"/>
                    <a:pt x="2279" y="82"/>
                  </a:cubicBezTo>
                  <a:close/>
                  <a:moveTo>
                    <a:pt x="4029" y="82"/>
                  </a:moveTo>
                  <a:cubicBezTo>
                    <a:pt x="3622" y="82"/>
                    <a:pt x="3297" y="408"/>
                    <a:pt x="3297" y="815"/>
                  </a:cubicBezTo>
                  <a:cubicBezTo>
                    <a:pt x="3297" y="1181"/>
                    <a:pt x="3622" y="1507"/>
                    <a:pt x="4029" y="1507"/>
                  </a:cubicBezTo>
                  <a:lnTo>
                    <a:pt x="8180" y="1507"/>
                  </a:lnTo>
                  <a:cubicBezTo>
                    <a:pt x="8547" y="1507"/>
                    <a:pt x="8872" y="1181"/>
                    <a:pt x="8872" y="815"/>
                  </a:cubicBezTo>
                  <a:cubicBezTo>
                    <a:pt x="8872" y="408"/>
                    <a:pt x="8547" y="82"/>
                    <a:pt x="8180" y="82"/>
                  </a:cubicBezTo>
                  <a:close/>
                  <a:moveTo>
                    <a:pt x="9930" y="1"/>
                  </a:moveTo>
                  <a:cubicBezTo>
                    <a:pt x="9483" y="1"/>
                    <a:pt x="9116" y="367"/>
                    <a:pt x="9116" y="815"/>
                  </a:cubicBezTo>
                  <a:cubicBezTo>
                    <a:pt x="9116" y="1222"/>
                    <a:pt x="9483" y="1588"/>
                    <a:pt x="9930" y="1588"/>
                  </a:cubicBezTo>
                  <a:cubicBezTo>
                    <a:pt x="10194" y="1588"/>
                    <a:pt x="10441" y="1434"/>
                    <a:pt x="10582" y="1214"/>
                  </a:cubicBezTo>
                  <a:lnTo>
                    <a:pt x="10582" y="1214"/>
                  </a:lnTo>
                  <a:cubicBezTo>
                    <a:pt x="10726" y="1434"/>
                    <a:pt x="10983" y="1588"/>
                    <a:pt x="11273" y="1588"/>
                  </a:cubicBezTo>
                  <a:cubicBezTo>
                    <a:pt x="11537" y="1588"/>
                    <a:pt x="11784" y="1434"/>
                    <a:pt x="11925" y="1214"/>
                  </a:cubicBezTo>
                  <a:lnTo>
                    <a:pt x="11925" y="1214"/>
                  </a:lnTo>
                  <a:cubicBezTo>
                    <a:pt x="12069" y="1434"/>
                    <a:pt x="12326" y="1588"/>
                    <a:pt x="12616" y="1588"/>
                  </a:cubicBezTo>
                  <a:cubicBezTo>
                    <a:pt x="12914" y="1588"/>
                    <a:pt x="13158" y="1426"/>
                    <a:pt x="13288" y="1197"/>
                  </a:cubicBezTo>
                  <a:lnTo>
                    <a:pt x="13288" y="1197"/>
                  </a:lnTo>
                  <a:cubicBezTo>
                    <a:pt x="13418" y="1426"/>
                    <a:pt x="13661" y="1588"/>
                    <a:pt x="13959" y="1588"/>
                  </a:cubicBezTo>
                  <a:cubicBezTo>
                    <a:pt x="14257" y="1588"/>
                    <a:pt x="14501" y="1426"/>
                    <a:pt x="14631" y="1197"/>
                  </a:cubicBezTo>
                  <a:lnTo>
                    <a:pt x="14631" y="1197"/>
                  </a:lnTo>
                  <a:cubicBezTo>
                    <a:pt x="14761" y="1426"/>
                    <a:pt x="15004" y="1588"/>
                    <a:pt x="15302" y="1588"/>
                  </a:cubicBezTo>
                  <a:cubicBezTo>
                    <a:pt x="15600" y="1588"/>
                    <a:pt x="15844" y="1426"/>
                    <a:pt x="15974" y="1197"/>
                  </a:cubicBezTo>
                  <a:lnTo>
                    <a:pt x="15974" y="1197"/>
                  </a:lnTo>
                  <a:cubicBezTo>
                    <a:pt x="16104" y="1426"/>
                    <a:pt x="16347" y="1588"/>
                    <a:pt x="16645" y="1588"/>
                  </a:cubicBezTo>
                  <a:cubicBezTo>
                    <a:pt x="17093" y="1588"/>
                    <a:pt x="17459" y="1222"/>
                    <a:pt x="17459" y="815"/>
                  </a:cubicBezTo>
                  <a:cubicBezTo>
                    <a:pt x="17459" y="367"/>
                    <a:pt x="17093" y="1"/>
                    <a:pt x="16645" y="1"/>
                  </a:cubicBezTo>
                  <a:cubicBezTo>
                    <a:pt x="16347" y="1"/>
                    <a:pt x="16104" y="163"/>
                    <a:pt x="15974" y="403"/>
                  </a:cubicBezTo>
                  <a:lnTo>
                    <a:pt x="15974" y="403"/>
                  </a:lnTo>
                  <a:cubicBezTo>
                    <a:pt x="15844" y="163"/>
                    <a:pt x="15600" y="1"/>
                    <a:pt x="15302" y="1"/>
                  </a:cubicBezTo>
                  <a:cubicBezTo>
                    <a:pt x="15004" y="1"/>
                    <a:pt x="14761" y="163"/>
                    <a:pt x="14631" y="403"/>
                  </a:cubicBezTo>
                  <a:lnTo>
                    <a:pt x="14631" y="403"/>
                  </a:lnTo>
                  <a:cubicBezTo>
                    <a:pt x="14501" y="163"/>
                    <a:pt x="14257" y="1"/>
                    <a:pt x="13959" y="1"/>
                  </a:cubicBezTo>
                  <a:cubicBezTo>
                    <a:pt x="13661" y="1"/>
                    <a:pt x="13418" y="163"/>
                    <a:pt x="13288" y="403"/>
                  </a:cubicBezTo>
                  <a:lnTo>
                    <a:pt x="13288" y="403"/>
                  </a:lnTo>
                  <a:cubicBezTo>
                    <a:pt x="13158" y="163"/>
                    <a:pt x="12914" y="1"/>
                    <a:pt x="12616" y="1"/>
                  </a:cubicBezTo>
                  <a:cubicBezTo>
                    <a:pt x="12326" y="1"/>
                    <a:pt x="12069" y="155"/>
                    <a:pt x="11925" y="386"/>
                  </a:cubicBezTo>
                  <a:lnTo>
                    <a:pt x="11925" y="386"/>
                  </a:lnTo>
                  <a:cubicBezTo>
                    <a:pt x="11784" y="155"/>
                    <a:pt x="11537" y="1"/>
                    <a:pt x="11273" y="1"/>
                  </a:cubicBezTo>
                  <a:cubicBezTo>
                    <a:pt x="10983" y="1"/>
                    <a:pt x="10726" y="155"/>
                    <a:pt x="10582" y="386"/>
                  </a:cubicBezTo>
                  <a:lnTo>
                    <a:pt x="10582" y="386"/>
                  </a:lnTo>
                  <a:cubicBezTo>
                    <a:pt x="10441" y="155"/>
                    <a:pt x="10194" y="1"/>
                    <a:pt x="9930" y="1"/>
                  </a:cubicBezTo>
                  <a:close/>
                  <a:moveTo>
                    <a:pt x="2279" y="2524"/>
                  </a:moveTo>
                  <a:lnTo>
                    <a:pt x="2320" y="2605"/>
                  </a:lnTo>
                  <a:lnTo>
                    <a:pt x="2279" y="2646"/>
                  </a:lnTo>
                  <a:lnTo>
                    <a:pt x="692" y="2646"/>
                  </a:lnTo>
                  <a:lnTo>
                    <a:pt x="651" y="2605"/>
                  </a:lnTo>
                  <a:lnTo>
                    <a:pt x="692" y="2524"/>
                  </a:lnTo>
                  <a:close/>
                  <a:moveTo>
                    <a:pt x="8180" y="2524"/>
                  </a:moveTo>
                  <a:lnTo>
                    <a:pt x="8221" y="2605"/>
                  </a:lnTo>
                  <a:lnTo>
                    <a:pt x="8180" y="2646"/>
                  </a:lnTo>
                  <a:lnTo>
                    <a:pt x="4029" y="2646"/>
                  </a:lnTo>
                  <a:lnTo>
                    <a:pt x="3988" y="2605"/>
                  </a:lnTo>
                  <a:lnTo>
                    <a:pt x="4029" y="2524"/>
                  </a:lnTo>
                  <a:close/>
                  <a:moveTo>
                    <a:pt x="692" y="1873"/>
                  </a:moveTo>
                  <a:cubicBezTo>
                    <a:pt x="326" y="1873"/>
                    <a:pt x="0" y="2198"/>
                    <a:pt x="0" y="2605"/>
                  </a:cubicBezTo>
                  <a:cubicBezTo>
                    <a:pt x="0" y="3012"/>
                    <a:pt x="326" y="3338"/>
                    <a:pt x="692" y="3338"/>
                  </a:cubicBezTo>
                  <a:lnTo>
                    <a:pt x="2279" y="3338"/>
                  </a:lnTo>
                  <a:cubicBezTo>
                    <a:pt x="2686" y="3297"/>
                    <a:pt x="3012" y="3012"/>
                    <a:pt x="3012" y="2605"/>
                  </a:cubicBezTo>
                  <a:cubicBezTo>
                    <a:pt x="3012" y="2198"/>
                    <a:pt x="2686" y="1873"/>
                    <a:pt x="2279" y="1873"/>
                  </a:cubicBezTo>
                  <a:close/>
                  <a:moveTo>
                    <a:pt x="4029" y="1873"/>
                  </a:moveTo>
                  <a:cubicBezTo>
                    <a:pt x="3622" y="1873"/>
                    <a:pt x="3297" y="2198"/>
                    <a:pt x="3297" y="2605"/>
                  </a:cubicBezTo>
                  <a:cubicBezTo>
                    <a:pt x="3297" y="3012"/>
                    <a:pt x="3622" y="3297"/>
                    <a:pt x="4029" y="3338"/>
                  </a:cubicBezTo>
                  <a:lnTo>
                    <a:pt x="8180" y="3338"/>
                  </a:lnTo>
                  <a:cubicBezTo>
                    <a:pt x="8547" y="3297"/>
                    <a:pt x="8872" y="3012"/>
                    <a:pt x="8872" y="2605"/>
                  </a:cubicBezTo>
                  <a:cubicBezTo>
                    <a:pt x="8872" y="2198"/>
                    <a:pt x="8547" y="1873"/>
                    <a:pt x="8180" y="1873"/>
                  </a:cubicBezTo>
                  <a:close/>
                  <a:moveTo>
                    <a:pt x="2279" y="4355"/>
                  </a:moveTo>
                  <a:lnTo>
                    <a:pt x="2320" y="4396"/>
                  </a:lnTo>
                  <a:lnTo>
                    <a:pt x="2279" y="4437"/>
                  </a:lnTo>
                  <a:lnTo>
                    <a:pt x="692" y="4437"/>
                  </a:lnTo>
                  <a:lnTo>
                    <a:pt x="651" y="4396"/>
                  </a:lnTo>
                  <a:lnTo>
                    <a:pt x="692" y="4355"/>
                  </a:lnTo>
                  <a:close/>
                  <a:moveTo>
                    <a:pt x="8180" y="4355"/>
                  </a:moveTo>
                  <a:lnTo>
                    <a:pt x="8221" y="4396"/>
                  </a:lnTo>
                  <a:lnTo>
                    <a:pt x="8180" y="4437"/>
                  </a:lnTo>
                  <a:lnTo>
                    <a:pt x="4029" y="4437"/>
                  </a:lnTo>
                  <a:lnTo>
                    <a:pt x="3988" y="4396"/>
                  </a:lnTo>
                  <a:lnTo>
                    <a:pt x="4029" y="4355"/>
                  </a:lnTo>
                  <a:close/>
                  <a:moveTo>
                    <a:pt x="9930" y="4274"/>
                  </a:moveTo>
                  <a:cubicBezTo>
                    <a:pt x="9971" y="4274"/>
                    <a:pt x="10012" y="4315"/>
                    <a:pt x="10012" y="4396"/>
                  </a:cubicBezTo>
                  <a:cubicBezTo>
                    <a:pt x="10012" y="4437"/>
                    <a:pt x="9971" y="4478"/>
                    <a:pt x="9930" y="4478"/>
                  </a:cubicBezTo>
                  <a:lnTo>
                    <a:pt x="9808" y="4396"/>
                  </a:lnTo>
                  <a:lnTo>
                    <a:pt x="9930" y="4274"/>
                  </a:lnTo>
                  <a:close/>
                  <a:moveTo>
                    <a:pt x="11273" y="4274"/>
                  </a:moveTo>
                  <a:cubicBezTo>
                    <a:pt x="11314" y="4274"/>
                    <a:pt x="11355" y="4315"/>
                    <a:pt x="11355" y="4396"/>
                  </a:cubicBezTo>
                  <a:cubicBezTo>
                    <a:pt x="11355" y="4437"/>
                    <a:pt x="11314" y="4478"/>
                    <a:pt x="11273" y="4478"/>
                  </a:cubicBezTo>
                  <a:lnTo>
                    <a:pt x="11151" y="4396"/>
                  </a:lnTo>
                  <a:lnTo>
                    <a:pt x="11273" y="4274"/>
                  </a:lnTo>
                  <a:close/>
                  <a:moveTo>
                    <a:pt x="12616" y="4274"/>
                  </a:moveTo>
                  <a:cubicBezTo>
                    <a:pt x="12657" y="4274"/>
                    <a:pt x="12738" y="4315"/>
                    <a:pt x="12738" y="4396"/>
                  </a:cubicBezTo>
                  <a:cubicBezTo>
                    <a:pt x="12738" y="4437"/>
                    <a:pt x="12657" y="4478"/>
                    <a:pt x="12616" y="4478"/>
                  </a:cubicBezTo>
                  <a:lnTo>
                    <a:pt x="12494" y="4396"/>
                  </a:lnTo>
                  <a:lnTo>
                    <a:pt x="12616" y="4274"/>
                  </a:lnTo>
                  <a:close/>
                  <a:moveTo>
                    <a:pt x="13959" y="4274"/>
                  </a:moveTo>
                  <a:lnTo>
                    <a:pt x="14081" y="4396"/>
                  </a:lnTo>
                  <a:lnTo>
                    <a:pt x="13959" y="4478"/>
                  </a:lnTo>
                  <a:cubicBezTo>
                    <a:pt x="13878" y="4478"/>
                    <a:pt x="13837" y="4437"/>
                    <a:pt x="13837" y="4396"/>
                  </a:cubicBezTo>
                  <a:cubicBezTo>
                    <a:pt x="13837" y="4315"/>
                    <a:pt x="13878" y="4274"/>
                    <a:pt x="13959" y="4274"/>
                  </a:cubicBezTo>
                  <a:close/>
                  <a:moveTo>
                    <a:pt x="15302" y="4274"/>
                  </a:moveTo>
                  <a:lnTo>
                    <a:pt x="15424" y="4396"/>
                  </a:lnTo>
                  <a:lnTo>
                    <a:pt x="15302" y="4478"/>
                  </a:lnTo>
                  <a:cubicBezTo>
                    <a:pt x="15262" y="4478"/>
                    <a:pt x="15180" y="4437"/>
                    <a:pt x="15180" y="4396"/>
                  </a:cubicBezTo>
                  <a:cubicBezTo>
                    <a:pt x="15180" y="4315"/>
                    <a:pt x="15262" y="4274"/>
                    <a:pt x="15302" y="4274"/>
                  </a:cubicBezTo>
                  <a:close/>
                  <a:moveTo>
                    <a:pt x="16645" y="4274"/>
                  </a:moveTo>
                  <a:lnTo>
                    <a:pt x="16767" y="4396"/>
                  </a:lnTo>
                  <a:lnTo>
                    <a:pt x="16645" y="4478"/>
                  </a:lnTo>
                  <a:cubicBezTo>
                    <a:pt x="16605" y="4478"/>
                    <a:pt x="16523" y="4437"/>
                    <a:pt x="16523" y="4396"/>
                  </a:cubicBezTo>
                  <a:cubicBezTo>
                    <a:pt x="16523" y="4315"/>
                    <a:pt x="16605" y="4274"/>
                    <a:pt x="16645" y="4274"/>
                  </a:cubicBezTo>
                  <a:close/>
                  <a:moveTo>
                    <a:pt x="692" y="3664"/>
                  </a:moveTo>
                  <a:cubicBezTo>
                    <a:pt x="326" y="3664"/>
                    <a:pt x="0" y="3989"/>
                    <a:pt x="0" y="4396"/>
                  </a:cubicBezTo>
                  <a:cubicBezTo>
                    <a:pt x="0" y="4803"/>
                    <a:pt x="326" y="5129"/>
                    <a:pt x="692" y="5129"/>
                  </a:cubicBezTo>
                  <a:lnTo>
                    <a:pt x="2279" y="5129"/>
                  </a:lnTo>
                  <a:cubicBezTo>
                    <a:pt x="2686" y="5129"/>
                    <a:pt x="3012" y="4803"/>
                    <a:pt x="3012" y="4396"/>
                  </a:cubicBezTo>
                  <a:cubicBezTo>
                    <a:pt x="3012" y="3989"/>
                    <a:pt x="2686" y="3664"/>
                    <a:pt x="2279" y="3664"/>
                  </a:cubicBezTo>
                  <a:close/>
                  <a:moveTo>
                    <a:pt x="4029" y="3664"/>
                  </a:moveTo>
                  <a:cubicBezTo>
                    <a:pt x="3622" y="3664"/>
                    <a:pt x="3297" y="3989"/>
                    <a:pt x="3297" y="4396"/>
                  </a:cubicBezTo>
                  <a:cubicBezTo>
                    <a:pt x="3297" y="4803"/>
                    <a:pt x="3622" y="5129"/>
                    <a:pt x="4029" y="5129"/>
                  </a:cubicBezTo>
                  <a:lnTo>
                    <a:pt x="8180" y="5129"/>
                  </a:lnTo>
                  <a:cubicBezTo>
                    <a:pt x="8547" y="5129"/>
                    <a:pt x="8872" y="4803"/>
                    <a:pt x="8872" y="4396"/>
                  </a:cubicBezTo>
                  <a:cubicBezTo>
                    <a:pt x="8872" y="3989"/>
                    <a:pt x="8547" y="3664"/>
                    <a:pt x="8180" y="3664"/>
                  </a:cubicBezTo>
                  <a:close/>
                  <a:moveTo>
                    <a:pt x="9930" y="3582"/>
                  </a:moveTo>
                  <a:cubicBezTo>
                    <a:pt x="9483" y="3582"/>
                    <a:pt x="9116" y="3948"/>
                    <a:pt x="9116" y="4396"/>
                  </a:cubicBezTo>
                  <a:cubicBezTo>
                    <a:pt x="9116" y="4844"/>
                    <a:pt x="9483" y="5169"/>
                    <a:pt x="9930" y="5169"/>
                  </a:cubicBezTo>
                  <a:cubicBezTo>
                    <a:pt x="10191" y="5169"/>
                    <a:pt x="10435" y="5019"/>
                    <a:pt x="10576" y="4804"/>
                  </a:cubicBezTo>
                  <a:lnTo>
                    <a:pt x="10576" y="4804"/>
                  </a:lnTo>
                  <a:cubicBezTo>
                    <a:pt x="10719" y="5028"/>
                    <a:pt x="10979" y="5169"/>
                    <a:pt x="11273" y="5169"/>
                  </a:cubicBezTo>
                  <a:cubicBezTo>
                    <a:pt x="11534" y="5169"/>
                    <a:pt x="11778" y="5019"/>
                    <a:pt x="11919" y="4804"/>
                  </a:cubicBezTo>
                  <a:lnTo>
                    <a:pt x="11919" y="4804"/>
                  </a:lnTo>
                  <a:cubicBezTo>
                    <a:pt x="12062" y="5028"/>
                    <a:pt x="12322" y="5169"/>
                    <a:pt x="12616" y="5169"/>
                  </a:cubicBezTo>
                  <a:cubicBezTo>
                    <a:pt x="12910" y="5169"/>
                    <a:pt x="13152" y="5011"/>
                    <a:pt x="13283" y="4788"/>
                  </a:cubicBezTo>
                  <a:lnTo>
                    <a:pt x="13283" y="4788"/>
                  </a:lnTo>
                  <a:cubicBezTo>
                    <a:pt x="13411" y="5021"/>
                    <a:pt x="13657" y="5169"/>
                    <a:pt x="13959" y="5169"/>
                  </a:cubicBezTo>
                  <a:cubicBezTo>
                    <a:pt x="14261" y="5169"/>
                    <a:pt x="14507" y="5021"/>
                    <a:pt x="14636" y="4788"/>
                  </a:cubicBezTo>
                  <a:lnTo>
                    <a:pt x="14636" y="4788"/>
                  </a:lnTo>
                  <a:cubicBezTo>
                    <a:pt x="14767" y="5011"/>
                    <a:pt x="15008" y="5169"/>
                    <a:pt x="15302" y="5169"/>
                  </a:cubicBezTo>
                  <a:cubicBezTo>
                    <a:pt x="15604" y="5169"/>
                    <a:pt x="15850" y="5021"/>
                    <a:pt x="15979" y="4788"/>
                  </a:cubicBezTo>
                  <a:lnTo>
                    <a:pt x="15979" y="4788"/>
                  </a:lnTo>
                  <a:cubicBezTo>
                    <a:pt x="16110" y="5011"/>
                    <a:pt x="16351" y="5169"/>
                    <a:pt x="16645" y="5169"/>
                  </a:cubicBezTo>
                  <a:cubicBezTo>
                    <a:pt x="17093" y="5169"/>
                    <a:pt x="17459" y="4844"/>
                    <a:pt x="17459" y="4396"/>
                  </a:cubicBezTo>
                  <a:cubicBezTo>
                    <a:pt x="17459" y="3948"/>
                    <a:pt x="17093" y="3582"/>
                    <a:pt x="16645" y="3582"/>
                  </a:cubicBezTo>
                  <a:cubicBezTo>
                    <a:pt x="16347" y="3582"/>
                    <a:pt x="16104" y="3744"/>
                    <a:pt x="15974" y="3985"/>
                  </a:cubicBezTo>
                  <a:lnTo>
                    <a:pt x="15974" y="3985"/>
                  </a:lnTo>
                  <a:cubicBezTo>
                    <a:pt x="15844" y="3744"/>
                    <a:pt x="15600" y="3582"/>
                    <a:pt x="15302" y="3582"/>
                  </a:cubicBezTo>
                  <a:cubicBezTo>
                    <a:pt x="15004" y="3582"/>
                    <a:pt x="14761" y="3744"/>
                    <a:pt x="14631" y="3985"/>
                  </a:cubicBezTo>
                  <a:lnTo>
                    <a:pt x="14631" y="3985"/>
                  </a:lnTo>
                  <a:cubicBezTo>
                    <a:pt x="14501" y="3744"/>
                    <a:pt x="14257" y="3582"/>
                    <a:pt x="13959" y="3582"/>
                  </a:cubicBezTo>
                  <a:cubicBezTo>
                    <a:pt x="13661" y="3582"/>
                    <a:pt x="13418" y="3744"/>
                    <a:pt x="13288" y="3985"/>
                  </a:cubicBezTo>
                  <a:lnTo>
                    <a:pt x="13288" y="3985"/>
                  </a:lnTo>
                  <a:cubicBezTo>
                    <a:pt x="13158" y="3744"/>
                    <a:pt x="12914" y="3582"/>
                    <a:pt x="12616" y="3582"/>
                  </a:cubicBezTo>
                  <a:cubicBezTo>
                    <a:pt x="12326" y="3582"/>
                    <a:pt x="12069" y="3737"/>
                    <a:pt x="11925" y="3967"/>
                  </a:cubicBezTo>
                  <a:lnTo>
                    <a:pt x="11925" y="3967"/>
                  </a:lnTo>
                  <a:cubicBezTo>
                    <a:pt x="11784" y="3737"/>
                    <a:pt x="11537" y="3582"/>
                    <a:pt x="11273" y="3582"/>
                  </a:cubicBezTo>
                  <a:cubicBezTo>
                    <a:pt x="10983" y="3582"/>
                    <a:pt x="10726" y="3737"/>
                    <a:pt x="10582" y="3967"/>
                  </a:cubicBezTo>
                  <a:lnTo>
                    <a:pt x="10582" y="3967"/>
                  </a:lnTo>
                  <a:cubicBezTo>
                    <a:pt x="10441" y="3737"/>
                    <a:pt x="10194" y="3582"/>
                    <a:pt x="9930" y="3582"/>
                  </a:cubicBezTo>
                  <a:close/>
                  <a:moveTo>
                    <a:pt x="2279" y="6146"/>
                  </a:moveTo>
                  <a:lnTo>
                    <a:pt x="2320" y="6187"/>
                  </a:lnTo>
                  <a:lnTo>
                    <a:pt x="2279" y="6228"/>
                  </a:lnTo>
                  <a:lnTo>
                    <a:pt x="692" y="6228"/>
                  </a:lnTo>
                  <a:lnTo>
                    <a:pt x="651" y="6187"/>
                  </a:lnTo>
                  <a:lnTo>
                    <a:pt x="692" y="6146"/>
                  </a:lnTo>
                  <a:close/>
                  <a:moveTo>
                    <a:pt x="8180" y="6146"/>
                  </a:moveTo>
                  <a:lnTo>
                    <a:pt x="8221" y="6187"/>
                  </a:lnTo>
                  <a:lnTo>
                    <a:pt x="8180" y="6228"/>
                  </a:lnTo>
                  <a:lnTo>
                    <a:pt x="4029" y="6228"/>
                  </a:lnTo>
                  <a:lnTo>
                    <a:pt x="3988" y="6187"/>
                  </a:lnTo>
                  <a:lnTo>
                    <a:pt x="4029" y="6146"/>
                  </a:lnTo>
                  <a:close/>
                  <a:moveTo>
                    <a:pt x="692" y="5454"/>
                  </a:moveTo>
                  <a:cubicBezTo>
                    <a:pt x="326" y="5454"/>
                    <a:pt x="0" y="5780"/>
                    <a:pt x="0" y="6187"/>
                  </a:cubicBezTo>
                  <a:cubicBezTo>
                    <a:pt x="0" y="6594"/>
                    <a:pt x="326" y="6919"/>
                    <a:pt x="692" y="6919"/>
                  </a:cubicBezTo>
                  <a:lnTo>
                    <a:pt x="2279" y="6919"/>
                  </a:lnTo>
                  <a:cubicBezTo>
                    <a:pt x="2686" y="6919"/>
                    <a:pt x="3012" y="6594"/>
                    <a:pt x="3012" y="6187"/>
                  </a:cubicBezTo>
                  <a:cubicBezTo>
                    <a:pt x="3012" y="5780"/>
                    <a:pt x="2686" y="5454"/>
                    <a:pt x="2279" y="5454"/>
                  </a:cubicBezTo>
                  <a:close/>
                  <a:moveTo>
                    <a:pt x="4029" y="5454"/>
                  </a:moveTo>
                  <a:cubicBezTo>
                    <a:pt x="3622" y="5454"/>
                    <a:pt x="3297" y="5780"/>
                    <a:pt x="3297" y="6187"/>
                  </a:cubicBezTo>
                  <a:cubicBezTo>
                    <a:pt x="3297" y="6594"/>
                    <a:pt x="3622" y="6919"/>
                    <a:pt x="4029" y="6919"/>
                  </a:cubicBezTo>
                  <a:lnTo>
                    <a:pt x="8180" y="6919"/>
                  </a:lnTo>
                  <a:cubicBezTo>
                    <a:pt x="8547" y="6919"/>
                    <a:pt x="8872" y="6594"/>
                    <a:pt x="8872" y="6187"/>
                  </a:cubicBezTo>
                  <a:cubicBezTo>
                    <a:pt x="8872" y="5780"/>
                    <a:pt x="8547" y="5454"/>
                    <a:pt x="8180" y="5454"/>
                  </a:cubicBezTo>
                  <a:close/>
                  <a:moveTo>
                    <a:pt x="2279" y="7937"/>
                  </a:moveTo>
                  <a:lnTo>
                    <a:pt x="2320" y="7977"/>
                  </a:lnTo>
                  <a:lnTo>
                    <a:pt x="2279" y="8018"/>
                  </a:lnTo>
                  <a:lnTo>
                    <a:pt x="692" y="8018"/>
                  </a:lnTo>
                  <a:lnTo>
                    <a:pt x="651" y="7977"/>
                  </a:lnTo>
                  <a:lnTo>
                    <a:pt x="692" y="7937"/>
                  </a:lnTo>
                  <a:close/>
                  <a:moveTo>
                    <a:pt x="8180" y="7937"/>
                  </a:moveTo>
                  <a:lnTo>
                    <a:pt x="8221" y="7977"/>
                  </a:lnTo>
                  <a:lnTo>
                    <a:pt x="8180" y="8018"/>
                  </a:lnTo>
                  <a:lnTo>
                    <a:pt x="4029" y="8018"/>
                  </a:lnTo>
                  <a:lnTo>
                    <a:pt x="3988" y="7977"/>
                  </a:lnTo>
                  <a:lnTo>
                    <a:pt x="4029" y="7937"/>
                  </a:lnTo>
                  <a:close/>
                  <a:moveTo>
                    <a:pt x="692" y="7245"/>
                  </a:moveTo>
                  <a:cubicBezTo>
                    <a:pt x="326" y="7245"/>
                    <a:pt x="0" y="7571"/>
                    <a:pt x="0" y="7977"/>
                  </a:cubicBezTo>
                  <a:cubicBezTo>
                    <a:pt x="0" y="8384"/>
                    <a:pt x="326" y="8710"/>
                    <a:pt x="692" y="8710"/>
                  </a:cubicBezTo>
                  <a:lnTo>
                    <a:pt x="2279" y="8710"/>
                  </a:lnTo>
                  <a:cubicBezTo>
                    <a:pt x="2686" y="8710"/>
                    <a:pt x="3012" y="8384"/>
                    <a:pt x="3012" y="7977"/>
                  </a:cubicBezTo>
                  <a:cubicBezTo>
                    <a:pt x="3012" y="7571"/>
                    <a:pt x="2686" y="7245"/>
                    <a:pt x="2279" y="7245"/>
                  </a:cubicBezTo>
                  <a:close/>
                  <a:moveTo>
                    <a:pt x="4029" y="7245"/>
                  </a:moveTo>
                  <a:cubicBezTo>
                    <a:pt x="3622" y="7245"/>
                    <a:pt x="3297" y="7571"/>
                    <a:pt x="3297" y="7977"/>
                  </a:cubicBezTo>
                  <a:cubicBezTo>
                    <a:pt x="3297" y="8384"/>
                    <a:pt x="3622" y="8710"/>
                    <a:pt x="4029" y="8710"/>
                  </a:cubicBezTo>
                  <a:lnTo>
                    <a:pt x="8180" y="8710"/>
                  </a:lnTo>
                  <a:cubicBezTo>
                    <a:pt x="8547" y="8710"/>
                    <a:pt x="8872" y="8384"/>
                    <a:pt x="8872" y="7977"/>
                  </a:cubicBezTo>
                  <a:cubicBezTo>
                    <a:pt x="8872" y="7571"/>
                    <a:pt x="8547" y="7245"/>
                    <a:pt x="8180" y="7245"/>
                  </a:cubicBezTo>
                  <a:close/>
                  <a:moveTo>
                    <a:pt x="14529" y="9443"/>
                  </a:moveTo>
                  <a:cubicBezTo>
                    <a:pt x="14570" y="9443"/>
                    <a:pt x="14610" y="9483"/>
                    <a:pt x="14610" y="9565"/>
                  </a:cubicBezTo>
                  <a:cubicBezTo>
                    <a:pt x="14610" y="9605"/>
                    <a:pt x="14570" y="9646"/>
                    <a:pt x="14529" y="9646"/>
                  </a:cubicBezTo>
                  <a:lnTo>
                    <a:pt x="14407" y="9565"/>
                  </a:lnTo>
                  <a:lnTo>
                    <a:pt x="14529" y="9443"/>
                  </a:lnTo>
                  <a:close/>
                  <a:moveTo>
                    <a:pt x="15872" y="9443"/>
                  </a:moveTo>
                  <a:cubicBezTo>
                    <a:pt x="15913" y="9443"/>
                    <a:pt x="15994" y="9483"/>
                    <a:pt x="15994" y="9565"/>
                  </a:cubicBezTo>
                  <a:cubicBezTo>
                    <a:pt x="15994" y="9605"/>
                    <a:pt x="15913" y="9646"/>
                    <a:pt x="15872" y="9646"/>
                  </a:cubicBezTo>
                  <a:lnTo>
                    <a:pt x="15750" y="9565"/>
                  </a:lnTo>
                  <a:lnTo>
                    <a:pt x="15872" y="9443"/>
                  </a:lnTo>
                  <a:close/>
                  <a:moveTo>
                    <a:pt x="17215" y="9443"/>
                  </a:moveTo>
                  <a:cubicBezTo>
                    <a:pt x="17256" y="9443"/>
                    <a:pt x="17337" y="9483"/>
                    <a:pt x="17337" y="9565"/>
                  </a:cubicBezTo>
                  <a:cubicBezTo>
                    <a:pt x="17337" y="9605"/>
                    <a:pt x="17256" y="9646"/>
                    <a:pt x="17215" y="9646"/>
                  </a:cubicBezTo>
                  <a:lnTo>
                    <a:pt x="17093" y="9565"/>
                  </a:lnTo>
                  <a:lnTo>
                    <a:pt x="17215" y="9443"/>
                  </a:lnTo>
                  <a:close/>
                  <a:moveTo>
                    <a:pt x="18558" y="9443"/>
                  </a:moveTo>
                  <a:cubicBezTo>
                    <a:pt x="18639" y="9443"/>
                    <a:pt x="18680" y="9483"/>
                    <a:pt x="18680" y="9565"/>
                  </a:cubicBezTo>
                  <a:cubicBezTo>
                    <a:pt x="18680" y="9605"/>
                    <a:pt x="18639" y="9646"/>
                    <a:pt x="18558" y="9646"/>
                  </a:cubicBezTo>
                  <a:lnTo>
                    <a:pt x="18436" y="9565"/>
                  </a:lnTo>
                  <a:lnTo>
                    <a:pt x="18558" y="9443"/>
                  </a:lnTo>
                  <a:close/>
                  <a:moveTo>
                    <a:pt x="19901" y="9443"/>
                  </a:moveTo>
                  <a:lnTo>
                    <a:pt x="20023" y="9565"/>
                  </a:lnTo>
                  <a:lnTo>
                    <a:pt x="19901" y="9646"/>
                  </a:lnTo>
                  <a:cubicBezTo>
                    <a:pt x="19860" y="9646"/>
                    <a:pt x="19779" y="9605"/>
                    <a:pt x="19779" y="9565"/>
                  </a:cubicBezTo>
                  <a:cubicBezTo>
                    <a:pt x="19779" y="9483"/>
                    <a:pt x="19860" y="9443"/>
                    <a:pt x="19901" y="9443"/>
                  </a:cubicBezTo>
                  <a:close/>
                  <a:moveTo>
                    <a:pt x="21244" y="9443"/>
                  </a:moveTo>
                  <a:lnTo>
                    <a:pt x="21366" y="9565"/>
                  </a:lnTo>
                  <a:lnTo>
                    <a:pt x="21244" y="9646"/>
                  </a:lnTo>
                  <a:cubicBezTo>
                    <a:pt x="21203" y="9646"/>
                    <a:pt x="21163" y="9605"/>
                    <a:pt x="21163" y="9565"/>
                  </a:cubicBezTo>
                  <a:cubicBezTo>
                    <a:pt x="21163" y="9483"/>
                    <a:pt x="21203" y="9443"/>
                    <a:pt x="21244" y="9443"/>
                  </a:cubicBezTo>
                  <a:close/>
                  <a:moveTo>
                    <a:pt x="2279" y="9727"/>
                  </a:moveTo>
                  <a:lnTo>
                    <a:pt x="2320" y="9768"/>
                  </a:lnTo>
                  <a:lnTo>
                    <a:pt x="2279" y="9809"/>
                  </a:lnTo>
                  <a:lnTo>
                    <a:pt x="692" y="9809"/>
                  </a:lnTo>
                  <a:lnTo>
                    <a:pt x="651" y="9768"/>
                  </a:lnTo>
                  <a:lnTo>
                    <a:pt x="692" y="9727"/>
                  </a:lnTo>
                  <a:close/>
                  <a:moveTo>
                    <a:pt x="13105" y="9727"/>
                  </a:moveTo>
                  <a:lnTo>
                    <a:pt x="13145" y="9768"/>
                  </a:lnTo>
                  <a:lnTo>
                    <a:pt x="13105" y="9809"/>
                  </a:lnTo>
                  <a:lnTo>
                    <a:pt x="8994" y="9809"/>
                  </a:lnTo>
                  <a:lnTo>
                    <a:pt x="8913" y="9768"/>
                  </a:lnTo>
                  <a:lnTo>
                    <a:pt x="8994" y="9727"/>
                  </a:lnTo>
                  <a:close/>
                  <a:moveTo>
                    <a:pt x="692" y="9036"/>
                  </a:moveTo>
                  <a:cubicBezTo>
                    <a:pt x="326" y="9036"/>
                    <a:pt x="0" y="9361"/>
                    <a:pt x="0" y="9768"/>
                  </a:cubicBezTo>
                  <a:cubicBezTo>
                    <a:pt x="0" y="10175"/>
                    <a:pt x="326" y="10501"/>
                    <a:pt x="692" y="10501"/>
                  </a:cubicBezTo>
                  <a:lnTo>
                    <a:pt x="2279" y="10501"/>
                  </a:lnTo>
                  <a:cubicBezTo>
                    <a:pt x="2686" y="10501"/>
                    <a:pt x="3012" y="10175"/>
                    <a:pt x="3012" y="9768"/>
                  </a:cubicBezTo>
                  <a:cubicBezTo>
                    <a:pt x="3012" y="9361"/>
                    <a:pt x="2686" y="9036"/>
                    <a:pt x="2279" y="9036"/>
                  </a:cubicBezTo>
                  <a:close/>
                  <a:moveTo>
                    <a:pt x="14529" y="8751"/>
                  </a:moveTo>
                  <a:cubicBezTo>
                    <a:pt x="14141" y="8751"/>
                    <a:pt x="13814" y="9026"/>
                    <a:pt x="13734" y="9391"/>
                  </a:cubicBezTo>
                  <a:lnTo>
                    <a:pt x="13734" y="9391"/>
                  </a:lnTo>
                  <a:cubicBezTo>
                    <a:pt x="13606" y="9177"/>
                    <a:pt x="13373" y="9036"/>
                    <a:pt x="13105" y="9036"/>
                  </a:cubicBezTo>
                  <a:lnTo>
                    <a:pt x="8994" y="9036"/>
                  </a:lnTo>
                  <a:cubicBezTo>
                    <a:pt x="8587" y="9036"/>
                    <a:pt x="8262" y="9361"/>
                    <a:pt x="8262" y="9768"/>
                  </a:cubicBezTo>
                  <a:cubicBezTo>
                    <a:pt x="8262" y="10175"/>
                    <a:pt x="8587" y="10501"/>
                    <a:pt x="8994" y="10501"/>
                  </a:cubicBezTo>
                  <a:lnTo>
                    <a:pt x="13105" y="10501"/>
                  </a:lnTo>
                  <a:cubicBezTo>
                    <a:pt x="13455" y="10501"/>
                    <a:pt x="13745" y="10260"/>
                    <a:pt x="13819" y="9933"/>
                  </a:cubicBezTo>
                  <a:lnTo>
                    <a:pt x="13819" y="9933"/>
                  </a:lnTo>
                  <a:cubicBezTo>
                    <a:pt x="13958" y="10169"/>
                    <a:pt x="14225" y="10338"/>
                    <a:pt x="14529" y="10338"/>
                  </a:cubicBezTo>
                  <a:cubicBezTo>
                    <a:pt x="14793" y="10338"/>
                    <a:pt x="15040" y="10184"/>
                    <a:pt x="15181" y="9964"/>
                  </a:cubicBezTo>
                  <a:lnTo>
                    <a:pt x="15181" y="9964"/>
                  </a:lnTo>
                  <a:cubicBezTo>
                    <a:pt x="15325" y="10184"/>
                    <a:pt x="15581" y="10338"/>
                    <a:pt x="15872" y="10338"/>
                  </a:cubicBezTo>
                  <a:cubicBezTo>
                    <a:pt x="16170" y="10338"/>
                    <a:pt x="16414" y="10176"/>
                    <a:pt x="16543" y="9947"/>
                  </a:cubicBezTo>
                  <a:lnTo>
                    <a:pt x="16543" y="9947"/>
                  </a:lnTo>
                  <a:cubicBezTo>
                    <a:pt x="16673" y="10176"/>
                    <a:pt x="16917" y="10338"/>
                    <a:pt x="17215" y="10338"/>
                  </a:cubicBezTo>
                  <a:cubicBezTo>
                    <a:pt x="17513" y="10338"/>
                    <a:pt x="17757" y="10176"/>
                    <a:pt x="17886" y="9947"/>
                  </a:cubicBezTo>
                  <a:lnTo>
                    <a:pt x="17886" y="9947"/>
                  </a:lnTo>
                  <a:cubicBezTo>
                    <a:pt x="18016" y="10176"/>
                    <a:pt x="18260" y="10338"/>
                    <a:pt x="18558" y="10338"/>
                  </a:cubicBezTo>
                  <a:cubicBezTo>
                    <a:pt x="18856" y="10338"/>
                    <a:pt x="19100" y="10176"/>
                    <a:pt x="19229" y="9947"/>
                  </a:cubicBezTo>
                  <a:lnTo>
                    <a:pt x="19229" y="9947"/>
                  </a:lnTo>
                  <a:cubicBezTo>
                    <a:pt x="19359" y="10176"/>
                    <a:pt x="19603" y="10338"/>
                    <a:pt x="19901" y="10338"/>
                  </a:cubicBezTo>
                  <a:cubicBezTo>
                    <a:pt x="20192" y="10338"/>
                    <a:pt x="20448" y="10184"/>
                    <a:pt x="20592" y="9964"/>
                  </a:cubicBezTo>
                  <a:lnTo>
                    <a:pt x="20592" y="9964"/>
                  </a:lnTo>
                  <a:cubicBezTo>
                    <a:pt x="20733" y="10184"/>
                    <a:pt x="20980" y="10338"/>
                    <a:pt x="21244" y="10338"/>
                  </a:cubicBezTo>
                  <a:cubicBezTo>
                    <a:pt x="21692" y="10338"/>
                    <a:pt x="22058" y="9972"/>
                    <a:pt x="22058" y="9565"/>
                  </a:cubicBezTo>
                  <a:cubicBezTo>
                    <a:pt x="22058" y="9117"/>
                    <a:pt x="21692" y="8751"/>
                    <a:pt x="21244" y="8751"/>
                  </a:cubicBezTo>
                  <a:cubicBezTo>
                    <a:pt x="20980" y="8751"/>
                    <a:pt x="20733" y="8905"/>
                    <a:pt x="20592" y="9136"/>
                  </a:cubicBezTo>
                  <a:lnTo>
                    <a:pt x="20592" y="9136"/>
                  </a:lnTo>
                  <a:cubicBezTo>
                    <a:pt x="20448" y="8905"/>
                    <a:pt x="20192" y="8751"/>
                    <a:pt x="19901" y="8751"/>
                  </a:cubicBezTo>
                  <a:cubicBezTo>
                    <a:pt x="19603" y="8751"/>
                    <a:pt x="19359" y="8913"/>
                    <a:pt x="19229" y="9153"/>
                  </a:cubicBezTo>
                  <a:lnTo>
                    <a:pt x="19229" y="9153"/>
                  </a:lnTo>
                  <a:cubicBezTo>
                    <a:pt x="19100" y="8913"/>
                    <a:pt x="18856" y="8751"/>
                    <a:pt x="18558" y="8751"/>
                  </a:cubicBezTo>
                  <a:cubicBezTo>
                    <a:pt x="18260" y="8751"/>
                    <a:pt x="18016" y="8913"/>
                    <a:pt x="17886" y="9153"/>
                  </a:cubicBezTo>
                  <a:lnTo>
                    <a:pt x="17886" y="9153"/>
                  </a:lnTo>
                  <a:cubicBezTo>
                    <a:pt x="17757" y="8913"/>
                    <a:pt x="17513" y="8751"/>
                    <a:pt x="17215" y="8751"/>
                  </a:cubicBezTo>
                  <a:cubicBezTo>
                    <a:pt x="16917" y="8751"/>
                    <a:pt x="16673" y="8913"/>
                    <a:pt x="16543" y="9153"/>
                  </a:cubicBezTo>
                  <a:lnTo>
                    <a:pt x="16543" y="9153"/>
                  </a:lnTo>
                  <a:cubicBezTo>
                    <a:pt x="16414" y="8913"/>
                    <a:pt x="16170" y="8751"/>
                    <a:pt x="15872" y="8751"/>
                  </a:cubicBezTo>
                  <a:cubicBezTo>
                    <a:pt x="15581" y="8751"/>
                    <a:pt x="15325" y="8905"/>
                    <a:pt x="15181" y="9136"/>
                  </a:cubicBezTo>
                  <a:lnTo>
                    <a:pt x="15181" y="9136"/>
                  </a:lnTo>
                  <a:cubicBezTo>
                    <a:pt x="15040" y="8905"/>
                    <a:pt x="14793" y="8751"/>
                    <a:pt x="14529" y="8751"/>
                  </a:cubicBezTo>
                  <a:close/>
                  <a:moveTo>
                    <a:pt x="2279" y="11518"/>
                  </a:moveTo>
                  <a:lnTo>
                    <a:pt x="2320" y="11559"/>
                  </a:lnTo>
                  <a:lnTo>
                    <a:pt x="2279" y="11640"/>
                  </a:lnTo>
                  <a:lnTo>
                    <a:pt x="692" y="11640"/>
                  </a:lnTo>
                  <a:lnTo>
                    <a:pt x="651" y="11559"/>
                  </a:lnTo>
                  <a:lnTo>
                    <a:pt x="692" y="11518"/>
                  </a:lnTo>
                  <a:close/>
                  <a:moveTo>
                    <a:pt x="13105" y="11518"/>
                  </a:moveTo>
                  <a:lnTo>
                    <a:pt x="13145" y="11559"/>
                  </a:lnTo>
                  <a:lnTo>
                    <a:pt x="13105" y="11640"/>
                  </a:lnTo>
                  <a:lnTo>
                    <a:pt x="8994" y="11640"/>
                  </a:lnTo>
                  <a:lnTo>
                    <a:pt x="8913" y="11559"/>
                  </a:lnTo>
                  <a:lnTo>
                    <a:pt x="8994" y="11518"/>
                  </a:lnTo>
                  <a:close/>
                  <a:moveTo>
                    <a:pt x="692" y="10867"/>
                  </a:moveTo>
                  <a:cubicBezTo>
                    <a:pt x="326" y="10867"/>
                    <a:pt x="0" y="11193"/>
                    <a:pt x="0" y="11559"/>
                  </a:cubicBezTo>
                  <a:cubicBezTo>
                    <a:pt x="0" y="11966"/>
                    <a:pt x="326" y="12291"/>
                    <a:pt x="692" y="12291"/>
                  </a:cubicBezTo>
                  <a:lnTo>
                    <a:pt x="2279" y="12291"/>
                  </a:lnTo>
                  <a:cubicBezTo>
                    <a:pt x="2686" y="12291"/>
                    <a:pt x="3012" y="11966"/>
                    <a:pt x="3012" y="11559"/>
                  </a:cubicBezTo>
                  <a:cubicBezTo>
                    <a:pt x="3012" y="11193"/>
                    <a:pt x="2686" y="10867"/>
                    <a:pt x="2279" y="10867"/>
                  </a:cubicBezTo>
                  <a:close/>
                  <a:moveTo>
                    <a:pt x="8994" y="10867"/>
                  </a:moveTo>
                  <a:cubicBezTo>
                    <a:pt x="8587" y="10867"/>
                    <a:pt x="8262" y="11193"/>
                    <a:pt x="8262" y="11559"/>
                  </a:cubicBezTo>
                  <a:cubicBezTo>
                    <a:pt x="8262" y="11966"/>
                    <a:pt x="8587" y="12291"/>
                    <a:pt x="8994" y="12291"/>
                  </a:cubicBezTo>
                  <a:lnTo>
                    <a:pt x="13105" y="12291"/>
                  </a:lnTo>
                  <a:cubicBezTo>
                    <a:pt x="13512" y="12291"/>
                    <a:pt x="13837" y="11966"/>
                    <a:pt x="13837" y="11559"/>
                  </a:cubicBezTo>
                  <a:cubicBezTo>
                    <a:pt x="13837" y="11193"/>
                    <a:pt x="13512" y="10867"/>
                    <a:pt x="13105" y="10867"/>
                  </a:cubicBezTo>
                  <a:close/>
                  <a:moveTo>
                    <a:pt x="14529" y="13146"/>
                  </a:moveTo>
                  <a:cubicBezTo>
                    <a:pt x="14570" y="13146"/>
                    <a:pt x="14610" y="13187"/>
                    <a:pt x="14610" y="13268"/>
                  </a:cubicBezTo>
                  <a:cubicBezTo>
                    <a:pt x="14610" y="13309"/>
                    <a:pt x="14570" y="13350"/>
                    <a:pt x="14529" y="13350"/>
                  </a:cubicBezTo>
                  <a:lnTo>
                    <a:pt x="14407" y="13268"/>
                  </a:lnTo>
                  <a:lnTo>
                    <a:pt x="14529" y="13146"/>
                  </a:lnTo>
                  <a:close/>
                  <a:moveTo>
                    <a:pt x="15872" y="13146"/>
                  </a:moveTo>
                  <a:cubicBezTo>
                    <a:pt x="15913" y="13146"/>
                    <a:pt x="15994" y="13187"/>
                    <a:pt x="15994" y="13268"/>
                  </a:cubicBezTo>
                  <a:cubicBezTo>
                    <a:pt x="15994" y="13309"/>
                    <a:pt x="15913" y="13350"/>
                    <a:pt x="15872" y="13350"/>
                  </a:cubicBezTo>
                  <a:lnTo>
                    <a:pt x="15750" y="13268"/>
                  </a:lnTo>
                  <a:lnTo>
                    <a:pt x="15872" y="13146"/>
                  </a:lnTo>
                  <a:close/>
                  <a:moveTo>
                    <a:pt x="17215" y="13146"/>
                  </a:moveTo>
                  <a:cubicBezTo>
                    <a:pt x="17256" y="13146"/>
                    <a:pt x="17337" y="13187"/>
                    <a:pt x="17337" y="13268"/>
                  </a:cubicBezTo>
                  <a:cubicBezTo>
                    <a:pt x="17337" y="13309"/>
                    <a:pt x="17256" y="13350"/>
                    <a:pt x="17215" y="13350"/>
                  </a:cubicBezTo>
                  <a:lnTo>
                    <a:pt x="17093" y="13268"/>
                  </a:lnTo>
                  <a:lnTo>
                    <a:pt x="17215" y="13146"/>
                  </a:lnTo>
                  <a:close/>
                  <a:moveTo>
                    <a:pt x="18558" y="13146"/>
                  </a:moveTo>
                  <a:cubicBezTo>
                    <a:pt x="18639" y="13146"/>
                    <a:pt x="18680" y="13187"/>
                    <a:pt x="18680" y="13268"/>
                  </a:cubicBezTo>
                  <a:cubicBezTo>
                    <a:pt x="18680" y="13309"/>
                    <a:pt x="18639" y="13350"/>
                    <a:pt x="18558" y="13350"/>
                  </a:cubicBezTo>
                  <a:lnTo>
                    <a:pt x="18436" y="13268"/>
                  </a:lnTo>
                  <a:lnTo>
                    <a:pt x="18558" y="13146"/>
                  </a:lnTo>
                  <a:close/>
                  <a:moveTo>
                    <a:pt x="19901" y="13146"/>
                  </a:moveTo>
                  <a:lnTo>
                    <a:pt x="20023" y="13268"/>
                  </a:lnTo>
                  <a:lnTo>
                    <a:pt x="19901" y="13350"/>
                  </a:lnTo>
                  <a:cubicBezTo>
                    <a:pt x="19860" y="13350"/>
                    <a:pt x="19779" y="13309"/>
                    <a:pt x="19779" y="13268"/>
                  </a:cubicBezTo>
                  <a:cubicBezTo>
                    <a:pt x="19779" y="13187"/>
                    <a:pt x="19860" y="13146"/>
                    <a:pt x="19901" y="13146"/>
                  </a:cubicBezTo>
                  <a:close/>
                  <a:moveTo>
                    <a:pt x="21244" y="13146"/>
                  </a:moveTo>
                  <a:lnTo>
                    <a:pt x="21366" y="13268"/>
                  </a:lnTo>
                  <a:lnTo>
                    <a:pt x="21244" y="13350"/>
                  </a:lnTo>
                  <a:cubicBezTo>
                    <a:pt x="21203" y="13350"/>
                    <a:pt x="21163" y="13309"/>
                    <a:pt x="21163" y="13268"/>
                  </a:cubicBezTo>
                  <a:cubicBezTo>
                    <a:pt x="21163" y="13187"/>
                    <a:pt x="21203" y="13146"/>
                    <a:pt x="21244" y="13146"/>
                  </a:cubicBezTo>
                  <a:close/>
                  <a:moveTo>
                    <a:pt x="2279" y="13309"/>
                  </a:moveTo>
                  <a:lnTo>
                    <a:pt x="2320" y="13390"/>
                  </a:lnTo>
                  <a:lnTo>
                    <a:pt x="2279" y="13431"/>
                  </a:lnTo>
                  <a:lnTo>
                    <a:pt x="692" y="13431"/>
                  </a:lnTo>
                  <a:lnTo>
                    <a:pt x="651" y="13390"/>
                  </a:lnTo>
                  <a:lnTo>
                    <a:pt x="692" y="13309"/>
                  </a:lnTo>
                  <a:close/>
                  <a:moveTo>
                    <a:pt x="13105" y="13309"/>
                  </a:moveTo>
                  <a:lnTo>
                    <a:pt x="13145" y="13390"/>
                  </a:lnTo>
                  <a:lnTo>
                    <a:pt x="13105" y="13431"/>
                  </a:lnTo>
                  <a:lnTo>
                    <a:pt x="8994" y="13431"/>
                  </a:lnTo>
                  <a:lnTo>
                    <a:pt x="8913" y="13390"/>
                  </a:lnTo>
                  <a:lnTo>
                    <a:pt x="8994" y="13309"/>
                  </a:lnTo>
                  <a:close/>
                  <a:moveTo>
                    <a:pt x="692" y="12658"/>
                  </a:moveTo>
                  <a:cubicBezTo>
                    <a:pt x="326" y="12658"/>
                    <a:pt x="0" y="12983"/>
                    <a:pt x="0" y="13390"/>
                  </a:cubicBezTo>
                  <a:cubicBezTo>
                    <a:pt x="0" y="13756"/>
                    <a:pt x="326" y="14082"/>
                    <a:pt x="692" y="14082"/>
                  </a:cubicBezTo>
                  <a:lnTo>
                    <a:pt x="2279" y="14082"/>
                  </a:lnTo>
                  <a:cubicBezTo>
                    <a:pt x="2686" y="14082"/>
                    <a:pt x="3012" y="13756"/>
                    <a:pt x="3012" y="13390"/>
                  </a:cubicBezTo>
                  <a:cubicBezTo>
                    <a:pt x="3012" y="12983"/>
                    <a:pt x="2686" y="12658"/>
                    <a:pt x="2279" y="12658"/>
                  </a:cubicBezTo>
                  <a:close/>
                  <a:moveTo>
                    <a:pt x="14529" y="12454"/>
                  </a:moveTo>
                  <a:cubicBezTo>
                    <a:pt x="14161" y="12454"/>
                    <a:pt x="13848" y="12702"/>
                    <a:pt x="13748" y="13038"/>
                  </a:cubicBezTo>
                  <a:lnTo>
                    <a:pt x="13748" y="13038"/>
                  </a:lnTo>
                  <a:cubicBezTo>
                    <a:pt x="13624" y="12811"/>
                    <a:pt x="13384" y="12658"/>
                    <a:pt x="13105" y="12658"/>
                  </a:cubicBezTo>
                  <a:lnTo>
                    <a:pt x="8994" y="12658"/>
                  </a:lnTo>
                  <a:cubicBezTo>
                    <a:pt x="8587" y="12658"/>
                    <a:pt x="8262" y="12983"/>
                    <a:pt x="8262" y="13390"/>
                  </a:cubicBezTo>
                  <a:cubicBezTo>
                    <a:pt x="8262" y="13756"/>
                    <a:pt x="8587" y="14082"/>
                    <a:pt x="8994" y="14082"/>
                  </a:cubicBezTo>
                  <a:lnTo>
                    <a:pt x="13105" y="14082"/>
                  </a:lnTo>
                  <a:cubicBezTo>
                    <a:pt x="13430" y="14082"/>
                    <a:pt x="13704" y="13874"/>
                    <a:pt x="13800" y="13603"/>
                  </a:cubicBezTo>
                  <a:lnTo>
                    <a:pt x="13800" y="13603"/>
                  </a:lnTo>
                  <a:cubicBezTo>
                    <a:pt x="13934" y="13856"/>
                    <a:pt x="14211" y="14041"/>
                    <a:pt x="14529" y="14041"/>
                  </a:cubicBezTo>
                  <a:cubicBezTo>
                    <a:pt x="14793" y="14041"/>
                    <a:pt x="15040" y="13887"/>
                    <a:pt x="15181" y="13667"/>
                  </a:cubicBezTo>
                  <a:lnTo>
                    <a:pt x="15181" y="13667"/>
                  </a:lnTo>
                  <a:cubicBezTo>
                    <a:pt x="15325" y="13887"/>
                    <a:pt x="15581" y="14041"/>
                    <a:pt x="15872" y="14041"/>
                  </a:cubicBezTo>
                  <a:cubicBezTo>
                    <a:pt x="16170" y="14041"/>
                    <a:pt x="16414" y="13879"/>
                    <a:pt x="16543" y="13651"/>
                  </a:cubicBezTo>
                  <a:lnTo>
                    <a:pt x="16543" y="13651"/>
                  </a:lnTo>
                  <a:cubicBezTo>
                    <a:pt x="16673" y="13879"/>
                    <a:pt x="16917" y="14041"/>
                    <a:pt x="17215" y="14041"/>
                  </a:cubicBezTo>
                  <a:cubicBezTo>
                    <a:pt x="17513" y="14041"/>
                    <a:pt x="17757" y="13879"/>
                    <a:pt x="17886" y="13651"/>
                  </a:cubicBezTo>
                  <a:lnTo>
                    <a:pt x="17886" y="13651"/>
                  </a:lnTo>
                  <a:cubicBezTo>
                    <a:pt x="18016" y="13879"/>
                    <a:pt x="18260" y="14041"/>
                    <a:pt x="18558" y="14041"/>
                  </a:cubicBezTo>
                  <a:cubicBezTo>
                    <a:pt x="18856" y="14041"/>
                    <a:pt x="19100" y="13879"/>
                    <a:pt x="19229" y="13651"/>
                  </a:cubicBezTo>
                  <a:lnTo>
                    <a:pt x="19229" y="13651"/>
                  </a:lnTo>
                  <a:cubicBezTo>
                    <a:pt x="19359" y="13879"/>
                    <a:pt x="19603" y="14041"/>
                    <a:pt x="19901" y="14041"/>
                  </a:cubicBezTo>
                  <a:cubicBezTo>
                    <a:pt x="20192" y="14041"/>
                    <a:pt x="20448" y="13887"/>
                    <a:pt x="20592" y="13667"/>
                  </a:cubicBezTo>
                  <a:lnTo>
                    <a:pt x="20592" y="13667"/>
                  </a:lnTo>
                  <a:cubicBezTo>
                    <a:pt x="20733" y="13887"/>
                    <a:pt x="20980" y="14041"/>
                    <a:pt x="21244" y="14041"/>
                  </a:cubicBezTo>
                  <a:cubicBezTo>
                    <a:pt x="21692" y="14041"/>
                    <a:pt x="22058" y="13675"/>
                    <a:pt x="22058" y="13268"/>
                  </a:cubicBezTo>
                  <a:cubicBezTo>
                    <a:pt x="22058" y="12820"/>
                    <a:pt x="21692" y="12454"/>
                    <a:pt x="21244" y="12454"/>
                  </a:cubicBezTo>
                  <a:cubicBezTo>
                    <a:pt x="20980" y="12454"/>
                    <a:pt x="20733" y="12609"/>
                    <a:pt x="20592" y="12839"/>
                  </a:cubicBezTo>
                  <a:lnTo>
                    <a:pt x="20592" y="12839"/>
                  </a:lnTo>
                  <a:cubicBezTo>
                    <a:pt x="20448" y="12609"/>
                    <a:pt x="20192" y="12454"/>
                    <a:pt x="19901" y="12454"/>
                  </a:cubicBezTo>
                  <a:cubicBezTo>
                    <a:pt x="19603" y="12454"/>
                    <a:pt x="19359" y="12616"/>
                    <a:pt x="19229" y="12857"/>
                  </a:cubicBezTo>
                  <a:lnTo>
                    <a:pt x="19229" y="12857"/>
                  </a:lnTo>
                  <a:cubicBezTo>
                    <a:pt x="19100" y="12616"/>
                    <a:pt x="18856" y="12454"/>
                    <a:pt x="18558" y="12454"/>
                  </a:cubicBezTo>
                  <a:cubicBezTo>
                    <a:pt x="18260" y="12454"/>
                    <a:pt x="18016" y="12616"/>
                    <a:pt x="17886" y="12857"/>
                  </a:cubicBezTo>
                  <a:lnTo>
                    <a:pt x="17886" y="12857"/>
                  </a:lnTo>
                  <a:cubicBezTo>
                    <a:pt x="17757" y="12616"/>
                    <a:pt x="17513" y="12454"/>
                    <a:pt x="17215" y="12454"/>
                  </a:cubicBezTo>
                  <a:cubicBezTo>
                    <a:pt x="16917" y="12454"/>
                    <a:pt x="16673" y="12616"/>
                    <a:pt x="16543" y="12857"/>
                  </a:cubicBezTo>
                  <a:lnTo>
                    <a:pt x="16543" y="12857"/>
                  </a:lnTo>
                  <a:cubicBezTo>
                    <a:pt x="16414" y="12616"/>
                    <a:pt x="16170" y="12454"/>
                    <a:pt x="15872" y="12454"/>
                  </a:cubicBezTo>
                  <a:cubicBezTo>
                    <a:pt x="15581" y="12454"/>
                    <a:pt x="15325" y="12609"/>
                    <a:pt x="15181" y="12839"/>
                  </a:cubicBezTo>
                  <a:lnTo>
                    <a:pt x="15181" y="12839"/>
                  </a:lnTo>
                  <a:cubicBezTo>
                    <a:pt x="15040" y="12609"/>
                    <a:pt x="14793" y="12454"/>
                    <a:pt x="14529" y="1245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35"/>
            <p:cNvSpPr/>
            <p:nvPr/>
          </p:nvSpPr>
          <p:spPr>
            <a:xfrm>
              <a:off x="3304325" y="295362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6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3"/>
                    <a:pt x="163" y="856"/>
                    <a:pt x="366" y="856"/>
                  </a:cubicBezTo>
                  <a:lnTo>
                    <a:pt x="1954" y="856"/>
                  </a:lnTo>
                  <a:cubicBezTo>
                    <a:pt x="2157" y="856"/>
                    <a:pt x="2360" y="693"/>
                    <a:pt x="2360" y="489"/>
                  </a:cubicBezTo>
                  <a:cubicBezTo>
                    <a:pt x="2360" y="245"/>
                    <a:pt x="2157" y="82"/>
                    <a:pt x="1954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5"/>
                    <a:pt x="3337" y="489"/>
                  </a:cubicBezTo>
                  <a:cubicBezTo>
                    <a:pt x="3337" y="693"/>
                    <a:pt x="3500" y="856"/>
                    <a:pt x="3703" y="856"/>
                  </a:cubicBezTo>
                  <a:lnTo>
                    <a:pt x="7855" y="856"/>
                  </a:lnTo>
                  <a:cubicBezTo>
                    <a:pt x="8058" y="856"/>
                    <a:pt x="8221" y="693"/>
                    <a:pt x="8221" y="489"/>
                  </a:cubicBezTo>
                  <a:cubicBezTo>
                    <a:pt x="8221" y="245"/>
                    <a:pt x="8058" y="82"/>
                    <a:pt x="7855" y="82"/>
                  </a:cubicBezTo>
                  <a:close/>
                  <a:moveTo>
                    <a:pt x="9605" y="1"/>
                  </a:moveTo>
                  <a:cubicBezTo>
                    <a:pt x="9360" y="1"/>
                    <a:pt x="9157" y="204"/>
                    <a:pt x="9157" y="489"/>
                  </a:cubicBezTo>
                  <a:cubicBezTo>
                    <a:pt x="9157" y="733"/>
                    <a:pt x="9360" y="937"/>
                    <a:pt x="9605" y="937"/>
                  </a:cubicBezTo>
                  <a:cubicBezTo>
                    <a:pt x="9849" y="937"/>
                    <a:pt x="10052" y="733"/>
                    <a:pt x="10052" y="489"/>
                  </a:cubicBezTo>
                  <a:cubicBezTo>
                    <a:pt x="10052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3" y="1"/>
                    <a:pt x="10500" y="204"/>
                    <a:pt x="10500" y="489"/>
                  </a:cubicBezTo>
                  <a:cubicBezTo>
                    <a:pt x="10500" y="733"/>
                    <a:pt x="10703" y="937"/>
                    <a:pt x="10948" y="937"/>
                  </a:cubicBezTo>
                  <a:cubicBezTo>
                    <a:pt x="11192" y="937"/>
                    <a:pt x="11395" y="733"/>
                    <a:pt x="11395" y="489"/>
                  </a:cubicBezTo>
                  <a:cubicBezTo>
                    <a:pt x="11395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6" y="1"/>
                    <a:pt x="11843" y="204"/>
                    <a:pt x="11843" y="489"/>
                  </a:cubicBezTo>
                  <a:cubicBezTo>
                    <a:pt x="11843" y="733"/>
                    <a:pt x="12046" y="937"/>
                    <a:pt x="12291" y="937"/>
                  </a:cubicBezTo>
                  <a:cubicBezTo>
                    <a:pt x="12535" y="937"/>
                    <a:pt x="12738" y="733"/>
                    <a:pt x="12738" y="489"/>
                  </a:cubicBezTo>
                  <a:cubicBezTo>
                    <a:pt x="12738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89" y="1"/>
                    <a:pt x="13186" y="204"/>
                    <a:pt x="13186" y="489"/>
                  </a:cubicBezTo>
                  <a:cubicBezTo>
                    <a:pt x="13186" y="733"/>
                    <a:pt x="13389" y="937"/>
                    <a:pt x="13634" y="937"/>
                  </a:cubicBezTo>
                  <a:cubicBezTo>
                    <a:pt x="13878" y="937"/>
                    <a:pt x="14081" y="733"/>
                    <a:pt x="14081" y="489"/>
                  </a:cubicBezTo>
                  <a:cubicBezTo>
                    <a:pt x="14081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2" y="1"/>
                    <a:pt x="14529" y="204"/>
                    <a:pt x="14529" y="489"/>
                  </a:cubicBezTo>
                  <a:cubicBezTo>
                    <a:pt x="14529" y="733"/>
                    <a:pt x="14732" y="937"/>
                    <a:pt x="14977" y="937"/>
                  </a:cubicBezTo>
                  <a:cubicBezTo>
                    <a:pt x="15221" y="937"/>
                    <a:pt x="15424" y="733"/>
                    <a:pt x="15424" y="489"/>
                  </a:cubicBezTo>
                  <a:cubicBezTo>
                    <a:pt x="15424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5" y="1"/>
                    <a:pt x="15872" y="204"/>
                    <a:pt x="15872" y="489"/>
                  </a:cubicBezTo>
                  <a:cubicBezTo>
                    <a:pt x="15872" y="733"/>
                    <a:pt x="16075" y="937"/>
                    <a:pt x="16320" y="937"/>
                  </a:cubicBezTo>
                  <a:cubicBezTo>
                    <a:pt x="16564" y="937"/>
                    <a:pt x="16767" y="733"/>
                    <a:pt x="16767" y="489"/>
                  </a:cubicBezTo>
                  <a:cubicBezTo>
                    <a:pt x="16767" y="204"/>
                    <a:pt x="16564" y="1"/>
                    <a:pt x="16320" y="1"/>
                  </a:cubicBezTo>
                  <a:close/>
                  <a:moveTo>
                    <a:pt x="366" y="1873"/>
                  </a:moveTo>
                  <a:cubicBezTo>
                    <a:pt x="163" y="1873"/>
                    <a:pt x="0" y="2036"/>
                    <a:pt x="0" y="2280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4" y="2646"/>
                  </a:lnTo>
                  <a:cubicBezTo>
                    <a:pt x="2157" y="2646"/>
                    <a:pt x="2360" y="2483"/>
                    <a:pt x="2360" y="2280"/>
                  </a:cubicBezTo>
                  <a:cubicBezTo>
                    <a:pt x="2360" y="2036"/>
                    <a:pt x="2157" y="1873"/>
                    <a:pt x="1954" y="1873"/>
                  </a:cubicBezTo>
                  <a:close/>
                  <a:moveTo>
                    <a:pt x="3703" y="1873"/>
                  </a:moveTo>
                  <a:cubicBezTo>
                    <a:pt x="3500" y="1873"/>
                    <a:pt x="3337" y="2036"/>
                    <a:pt x="3337" y="2280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55" y="2646"/>
                  </a:lnTo>
                  <a:cubicBezTo>
                    <a:pt x="8058" y="2646"/>
                    <a:pt x="8221" y="2483"/>
                    <a:pt x="8221" y="2280"/>
                  </a:cubicBezTo>
                  <a:cubicBezTo>
                    <a:pt x="8221" y="2036"/>
                    <a:pt x="8058" y="1873"/>
                    <a:pt x="7855" y="1873"/>
                  </a:cubicBezTo>
                  <a:close/>
                  <a:moveTo>
                    <a:pt x="366" y="3664"/>
                  </a:moveTo>
                  <a:cubicBezTo>
                    <a:pt x="163" y="3664"/>
                    <a:pt x="0" y="3867"/>
                    <a:pt x="0" y="4071"/>
                  </a:cubicBezTo>
                  <a:cubicBezTo>
                    <a:pt x="0" y="4274"/>
                    <a:pt x="163" y="4437"/>
                    <a:pt x="366" y="4437"/>
                  </a:cubicBezTo>
                  <a:lnTo>
                    <a:pt x="1954" y="4437"/>
                  </a:lnTo>
                  <a:cubicBezTo>
                    <a:pt x="2157" y="4437"/>
                    <a:pt x="2360" y="4274"/>
                    <a:pt x="2360" y="4071"/>
                  </a:cubicBezTo>
                  <a:cubicBezTo>
                    <a:pt x="2360" y="3867"/>
                    <a:pt x="2157" y="3664"/>
                    <a:pt x="1954" y="3664"/>
                  </a:cubicBezTo>
                  <a:close/>
                  <a:moveTo>
                    <a:pt x="3703" y="3664"/>
                  </a:moveTo>
                  <a:cubicBezTo>
                    <a:pt x="3500" y="3664"/>
                    <a:pt x="3337" y="3867"/>
                    <a:pt x="3337" y="4071"/>
                  </a:cubicBezTo>
                  <a:cubicBezTo>
                    <a:pt x="3337" y="4274"/>
                    <a:pt x="3500" y="4437"/>
                    <a:pt x="3703" y="4437"/>
                  </a:cubicBezTo>
                  <a:lnTo>
                    <a:pt x="7855" y="4437"/>
                  </a:lnTo>
                  <a:cubicBezTo>
                    <a:pt x="8058" y="4437"/>
                    <a:pt x="8221" y="4274"/>
                    <a:pt x="8221" y="4071"/>
                  </a:cubicBezTo>
                  <a:cubicBezTo>
                    <a:pt x="8221" y="3867"/>
                    <a:pt x="8058" y="3664"/>
                    <a:pt x="7855" y="3664"/>
                  </a:cubicBezTo>
                  <a:close/>
                  <a:moveTo>
                    <a:pt x="9605" y="3623"/>
                  </a:moveTo>
                  <a:cubicBezTo>
                    <a:pt x="9360" y="3623"/>
                    <a:pt x="9157" y="3826"/>
                    <a:pt x="9157" y="4071"/>
                  </a:cubicBezTo>
                  <a:cubicBezTo>
                    <a:pt x="9157" y="4315"/>
                    <a:pt x="9360" y="4518"/>
                    <a:pt x="9605" y="4518"/>
                  </a:cubicBezTo>
                  <a:cubicBezTo>
                    <a:pt x="9849" y="4518"/>
                    <a:pt x="10052" y="4315"/>
                    <a:pt x="10052" y="4071"/>
                  </a:cubicBezTo>
                  <a:cubicBezTo>
                    <a:pt x="10052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3" y="3623"/>
                    <a:pt x="10500" y="3826"/>
                    <a:pt x="10500" y="4071"/>
                  </a:cubicBezTo>
                  <a:cubicBezTo>
                    <a:pt x="10500" y="4315"/>
                    <a:pt x="10703" y="4518"/>
                    <a:pt x="10948" y="4518"/>
                  </a:cubicBezTo>
                  <a:cubicBezTo>
                    <a:pt x="11192" y="4518"/>
                    <a:pt x="11395" y="4315"/>
                    <a:pt x="11395" y="4071"/>
                  </a:cubicBezTo>
                  <a:cubicBezTo>
                    <a:pt x="11395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6" y="3623"/>
                    <a:pt x="11843" y="3826"/>
                    <a:pt x="11843" y="4071"/>
                  </a:cubicBezTo>
                  <a:cubicBezTo>
                    <a:pt x="11843" y="4315"/>
                    <a:pt x="12046" y="4518"/>
                    <a:pt x="12291" y="4518"/>
                  </a:cubicBezTo>
                  <a:cubicBezTo>
                    <a:pt x="12535" y="4518"/>
                    <a:pt x="12738" y="4315"/>
                    <a:pt x="12738" y="4071"/>
                  </a:cubicBezTo>
                  <a:cubicBezTo>
                    <a:pt x="12738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89" y="3623"/>
                    <a:pt x="13186" y="3826"/>
                    <a:pt x="13186" y="4071"/>
                  </a:cubicBezTo>
                  <a:cubicBezTo>
                    <a:pt x="13186" y="4315"/>
                    <a:pt x="13389" y="4518"/>
                    <a:pt x="13634" y="4518"/>
                  </a:cubicBezTo>
                  <a:cubicBezTo>
                    <a:pt x="13878" y="4518"/>
                    <a:pt x="14081" y="4315"/>
                    <a:pt x="14081" y="4071"/>
                  </a:cubicBezTo>
                  <a:cubicBezTo>
                    <a:pt x="14081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2" y="3623"/>
                    <a:pt x="14529" y="3826"/>
                    <a:pt x="14529" y="4071"/>
                  </a:cubicBezTo>
                  <a:cubicBezTo>
                    <a:pt x="14529" y="4315"/>
                    <a:pt x="14732" y="4518"/>
                    <a:pt x="14977" y="4518"/>
                  </a:cubicBezTo>
                  <a:cubicBezTo>
                    <a:pt x="15221" y="4518"/>
                    <a:pt x="15424" y="4315"/>
                    <a:pt x="15424" y="4071"/>
                  </a:cubicBezTo>
                  <a:cubicBezTo>
                    <a:pt x="15424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5" y="3623"/>
                    <a:pt x="15872" y="3826"/>
                    <a:pt x="15872" y="4071"/>
                  </a:cubicBezTo>
                  <a:cubicBezTo>
                    <a:pt x="15872" y="4315"/>
                    <a:pt x="16075" y="4518"/>
                    <a:pt x="16320" y="4518"/>
                  </a:cubicBezTo>
                  <a:cubicBezTo>
                    <a:pt x="16564" y="4518"/>
                    <a:pt x="16767" y="4315"/>
                    <a:pt x="16767" y="4071"/>
                  </a:cubicBezTo>
                  <a:cubicBezTo>
                    <a:pt x="16767" y="3826"/>
                    <a:pt x="16564" y="3623"/>
                    <a:pt x="16320" y="3623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58"/>
                    <a:pt x="0" y="5861"/>
                  </a:cubicBezTo>
                  <a:cubicBezTo>
                    <a:pt x="0" y="6065"/>
                    <a:pt x="163" y="6228"/>
                    <a:pt x="366" y="6228"/>
                  </a:cubicBezTo>
                  <a:lnTo>
                    <a:pt x="1954" y="6228"/>
                  </a:lnTo>
                  <a:cubicBezTo>
                    <a:pt x="2157" y="6228"/>
                    <a:pt x="2360" y="6065"/>
                    <a:pt x="2360" y="5861"/>
                  </a:cubicBezTo>
                  <a:cubicBezTo>
                    <a:pt x="2360" y="5658"/>
                    <a:pt x="2157" y="5454"/>
                    <a:pt x="1954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58"/>
                    <a:pt x="3337" y="5861"/>
                  </a:cubicBezTo>
                  <a:cubicBezTo>
                    <a:pt x="3337" y="6065"/>
                    <a:pt x="3500" y="6228"/>
                    <a:pt x="3703" y="6228"/>
                  </a:cubicBezTo>
                  <a:lnTo>
                    <a:pt x="7855" y="6228"/>
                  </a:lnTo>
                  <a:cubicBezTo>
                    <a:pt x="8058" y="6228"/>
                    <a:pt x="8221" y="6065"/>
                    <a:pt x="8221" y="5861"/>
                  </a:cubicBezTo>
                  <a:cubicBezTo>
                    <a:pt x="8221" y="5658"/>
                    <a:pt x="8058" y="5454"/>
                    <a:pt x="7855" y="5454"/>
                  </a:cubicBezTo>
                  <a:close/>
                  <a:moveTo>
                    <a:pt x="366" y="7286"/>
                  </a:moveTo>
                  <a:cubicBezTo>
                    <a:pt x="163" y="7286"/>
                    <a:pt x="0" y="7448"/>
                    <a:pt x="0" y="7652"/>
                  </a:cubicBezTo>
                  <a:cubicBezTo>
                    <a:pt x="0" y="7855"/>
                    <a:pt x="163" y="8059"/>
                    <a:pt x="366" y="8059"/>
                  </a:cubicBezTo>
                  <a:lnTo>
                    <a:pt x="1954" y="8059"/>
                  </a:lnTo>
                  <a:cubicBezTo>
                    <a:pt x="2157" y="8059"/>
                    <a:pt x="2360" y="7855"/>
                    <a:pt x="2360" y="7652"/>
                  </a:cubicBezTo>
                  <a:cubicBezTo>
                    <a:pt x="2360" y="7448"/>
                    <a:pt x="2157" y="7286"/>
                    <a:pt x="1954" y="7286"/>
                  </a:cubicBezTo>
                  <a:close/>
                  <a:moveTo>
                    <a:pt x="3703" y="7286"/>
                  </a:moveTo>
                  <a:cubicBezTo>
                    <a:pt x="3500" y="7286"/>
                    <a:pt x="3337" y="7448"/>
                    <a:pt x="3337" y="7652"/>
                  </a:cubicBezTo>
                  <a:cubicBezTo>
                    <a:pt x="3337" y="7855"/>
                    <a:pt x="3500" y="8059"/>
                    <a:pt x="3703" y="8059"/>
                  </a:cubicBezTo>
                  <a:lnTo>
                    <a:pt x="7855" y="8059"/>
                  </a:lnTo>
                  <a:cubicBezTo>
                    <a:pt x="8058" y="8059"/>
                    <a:pt x="8221" y="7855"/>
                    <a:pt x="8221" y="7652"/>
                  </a:cubicBezTo>
                  <a:cubicBezTo>
                    <a:pt x="8221" y="7448"/>
                    <a:pt x="8058" y="7286"/>
                    <a:pt x="7855" y="7286"/>
                  </a:cubicBezTo>
                  <a:close/>
                  <a:moveTo>
                    <a:pt x="14203" y="8791"/>
                  </a:moveTo>
                  <a:cubicBezTo>
                    <a:pt x="13959" y="8791"/>
                    <a:pt x="13756" y="8995"/>
                    <a:pt x="13756" y="9239"/>
                  </a:cubicBezTo>
                  <a:cubicBezTo>
                    <a:pt x="13756" y="9483"/>
                    <a:pt x="13959" y="9687"/>
                    <a:pt x="14203" y="9687"/>
                  </a:cubicBezTo>
                  <a:cubicBezTo>
                    <a:pt x="14448" y="9687"/>
                    <a:pt x="14651" y="9483"/>
                    <a:pt x="14651" y="9239"/>
                  </a:cubicBezTo>
                  <a:cubicBezTo>
                    <a:pt x="14651" y="8995"/>
                    <a:pt x="14448" y="8791"/>
                    <a:pt x="14203" y="8791"/>
                  </a:cubicBezTo>
                  <a:close/>
                  <a:moveTo>
                    <a:pt x="15546" y="8791"/>
                  </a:moveTo>
                  <a:cubicBezTo>
                    <a:pt x="15302" y="8791"/>
                    <a:pt x="15099" y="8995"/>
                    <a:pt x="15099" y="9239"/>
                  </a:cubicBezTo>
                  <a:cubicBezTo>
                    <a:pt x="15099" y="9483"/>
                    <a:pt x="15302" y="9687"/>
                    <a:pt x="15546" y="9687"/>
                  </a:cubicBezTo>
                  <a:cubicBezTo>
                    <a:pt x="15791" y="9687"/>
                    <a:pt x="15994" y="9483"/>
                    <a:pt x="15994" y="9239"/>
                  </a:cubicBezTo>
                  <a:cubicBezTo>
                    <a:pt x="15994" y="8995"/>
                    <a:pt x="15791" y="8791"/>
                    <a:pt x="15546" y="8791"/>
                  </a:cubicBezTo>
                  <a:close/>
                  <a:moveTo>
                    <a:pt x="16889" y="8791"/>
                  </a:moveTo>
                  <a:cubicBezTo>
                    <a:pt x="16645" y="8791"/>
                    <a:pt x="16442" y="8995"/>
                    <a:pt x="16442" y="9239"/>
                  </a:cubicBezTo>
                  <a:cubicBezTo>
                    <a:pt x="16442" y="9483"/>
                    <a:pt x="16645" y="9687"/>
                    <a:pt x="16889" y="9687"/>
                  </a:cubicBezTo>
                  <a:cubicBezTo>
                    <a:pt x="17134" y="9687"/>
                    <a:pt x="17337" y="9483"/>
                    <a:pt x="17337" y="9239"/>
                  </a:cubicBezTo>
                  <a:cubicBezTo>
                    <a:pt x="17337" y="8995"/>
                    <a:pt x="17134" y="8791"/>
                    <a:pt x="16889" y="8791"/>
                  </a:cubicBezTo>
                  <a:close/>
                  <a:moveTo>
                    <a:pt x="18232" y="8791"/>
                  </a:moveTo>
                  <a:cubicBezTo>
                    <a:pt x="17988" y="8791"/>
                    <a:pt x="17785" y="8995"/>
                    <a:pt x="17785" y="9239"/>
                  </a:cubicBezTo>
                  <a:cubicBezTo>
                    <a:pt x="17785" y="9483"/>
                    <a:pt x="17988" y="9687"/>
                    <a:pt x="18232" y="9687"/>
                  </a:cubicBezTo>
                  <a:cubicBezTo>
                    <a:pt x="18477" y="9687"/>
                    <a:pt x="18680" y="9483"/>
                    <a:pt x="18680" y="9239"/>
                  </a:cubicBezTo>
                  <a:cubicBezTo>
                    <a:pt x="18680" y="8995"/>
                    <a:pt x="18477" y="8791"/>
                    <a:pt x="18232" y="8791"/>
                  </a:cubicBezTo>
                  <a:close/>
                  <a:moveTo>
                    <a:pt x="19575" y="8791"/>
                  </a:moveTo>
                  <a:cubicBezTo>
                    <a:pt x="19331" y="8791"/>
                    <a:pt x="19128" y="8995"/>
                    <a:pt x="19128" y="9239"/>
                  </a:cubicBezTo>
                  <a:cubicBezTo>
                    <a:pt x="19128" y="9483"/>
                    <a:pt x="19331" y="9687"/>
                    <a:pt x="19575" y="9687"/>
                  </a:cubicBezTo>
                  <a:cubicBezTo>
                    <a:pt x="19820" y="9687"/>
                    <a:pt x="20023" y="9483"/>
                    <a:pt x="20023" y="9239"/>
                  </a:cubicBezTo>
                  <a:cubicBezTo>
                    <a:pt x="20023" y="8995"/>
                    <a:pt x="19820" y="8791"/>
                    <a:pt x="19575" y="8791"/>
                  </a:cubicBezTo>
                  <a:close/>
                  <a:moveTo>
                    <a:pt x="20918" y="8791"/>
                  </a:moveTo>
                  <a:cubicBezTo>
                    <a:pt x="20674" y="8791"/>
                    <a:pt x="20471" y="8995"/>
                    <a:pt x="20471" y="9239"/>
                  </a:cubicBezTo>
                  <a:cubicBezTo>
                    <a:pt x="20471" y="9483"/>
                    <a:pt x="20674" y="9687"/>
                    <a:pt x="20918" y="9687"/>
                  </a:cubicBezTo>
                  <a:cubicBezTo>
                    <a:pt x="21163" y="9687"/>
                    <a:pt x="21366" y="9483"/>
                    <a:pt x="21366" y="9239"/>
                  </a:cubicBezTo>
                  <a:cubicBezTo>
                    <a:pt x="21366" y="8995"/>
                    <a:pt x="21163" y="8791"/>
                    <a:pt x="20918" y="8791"/>
                  </a:cubicBezTo>
                  <a:close/>
                  <a:moveTo>
                    <a:pt x="366" y="9076"/>
                  </a:moveTo>
                  <a:cubicBezTo>
                    <a:pt x="163" y="9076"/>
                    <a:pt x="0" y="9239"/>
                    <a:pt x="0" y="9443"/>
                  </a:cubicBezTo>
                  <a:cubicBezTo>
                    <a:pt x="0" y="9646"/>
                    <a:pt x="163" y="9850"/>
                    <a:pt x="366" y="9850"/>
                  </a:cubicBezTo>
                  <a:lnTo>
                    <a:pt x="1954" y="9850"/>
                  </a:lnTo>
                  <a:cubicBezTo>
                    <a:pt x="2157" y="9850"/>
                    <a:pt x="2360" y="9646"/>
                    <a:pt x="2360" y="9443"/>
                  </a:cubicBezTo>
                  <a:cubicBezTo>
                    <a:pt x="2360" y="9239"/>
                    <a:pt x="2157" y="9076"/>
                    <a:pt x="1954" y="9076"/>
                  </a:cubicBezTo>
                  <a:close/>
                  <a:moveTo>
                    <a:pt x="8669" y="9076"/>
                  </a:moveTo>
                  <a:cubicBezTo>
                    <a:pt x="8424" y="9076"/>
                    <a:pt x="8262" y="9239"/>
                    <a:pt x="8262" y="9443"/>
                  </a:cubicBezTo>
                  <a:cubicBezTo>
                    <a:pt x="8262" y="9646"/>
                    <a:pt x="8424" y="9850"/>
                    <a:pt x="8669" y="9850"/>
                  </a:cubicBezTo>
                  <a:lnTo>
                    <a:pt x="12779" y="9850"/>
                  </a:lnTo>
                  <a:cubicBezTo>
                    <a:pt x="12982" y="9850"/>
                    <a:pt x="13145" y="9646"/>
                    <a:pt x="13145" y="9443"/>
                  </a:cubicBezTo>
                  <a:cubicBezTo>
                    <a:pt x="13145" y="9239"/>
                    <a:pt x="12982" y="9076"/>
                    <a:pt x="12779" y="9076"/>
                  </a:cubicBezTo>
                  <a:close/>
                  <a:moveTo>
                    <a:pt x="366" y="10867"/>
                  </a:moveTo>
                  <a:cubicBezTo>
                    <a:pt x="163" y="10867"/>
                    <a:pt x="0" y="11030"/>
                    <a:pt x="0" y="11233"/>
                  </a:cubicBezTo>
                  <a:cubicBezTo>
                    <a:pt x="0" y="11478"/>
                    <a:pt x="163" y="11640"/>
                    <a:pt x="366" y="11640"/>
                  </a:cubicBezTo>
                  <a:lnTo>
                    <a:pt x="1954" y="11640"/>
                  </a:lnTo>
                  <a:cubicBezTo>
                    <a:pt x="2157" y="11640"/>
                    <a:pt x="2360" y="11478"/>
                    <a:pt x="2360" y="11233"/>
                  </a:cubicBezTo>
                  <a:cubicBezTo>
                    <a:pt x="2360" y="11030"/>
                    <a:pt x="2157" y="10867"/>
                    <a:pt x="1954" y="10867"/>
                  </a:cubicBezTo>
                  <a:close/>
                  <a:moveTo>
                    <a:pt x="8669" y="10867"/>
                  </a:moveTo>
                  <a:cubicBezTo>
                    <a:pt x="8424" y="10867"/>
                    <a:pt x="8262" y="11030"/>
                    <a:pt x="8262" y="11233"/>
                  </a:cubicBezTo>
                  <a:cubicBezTo>
                    <a:pt x="8262" y="11478"/>
                    <a:pt x="8424" y="11640"/>
                    <a:pt x="8669" y="11640"/>
                  </a:cubicBezTo>
                  <a:lnTo>
                    <a:pt x="12779" y="11640"/>
                  </a:lnTo>
                  <a:cubicBezTo>
                    <a:pt x="12982" y="11640"/>
                    <a:pt x="13145" y="11478"/>
                    <a:pt x="13145" y="11233"/>
                  </a:cubicBezTo>
                  <a:cubicBezTo>
                    <a:pt x="13145" y="11030"/>
                    <a:pt x="12982" y="10867"/>
                    <a:pt x="12779" y="10867"/>
                  </a:cubicBezTo>
                  <a:close/>
                  <a:moveTo>
                    <a:pt x="14203" y="12495"/>
                  </a:moveTo>
                  <a:cubicBezTo>
                    <a:pt x="13959" y="12495"/>
                    <a:pt x="13756" y="12698"/>
                    <a:pt x="13756" y="12943"/>
                  </a:cubicBezTo>
                  <a:cubicBezTo>
                    <a:pt x="13756" y="13187"/>
                    <a:pt x="13959" y="13390"/>
                    <a:pt x="14203" y="13390"/>
                  </a:cubicBezTo>
                  <a:cubicBezTo>
                    <a:pt x="14448" y="13390"/>
                    <a:pt x="14651" y="13187"/>
                    <a:pt x="14651" y="12943"/>
                  </a:cubicBezTo>
                  <a:cubicBezTo>
                    <a:pt x="14651" y="12698"/>
                    <a:pt x="14448" y="12495"/>
                    <a:pt x="14203" y="12495"/>
                  </a:cubicBezTo>
                  <a:close/>
                  <a:moveTo>
                    <a:pt x="15546" y="12495"/>
                  </a:moveTo>
                  <a:cubicBezTo>
                    <a:pt x="15302" y="12495"/>
                    <a:pt x="15099" y="12698"/>
                    <a:pt x="15099" y="12943"/>
                  </a:cubicBezTo>
                  <a:cubicBezTo>
                    <a:pt x="15099" y="13187"/>
                    <a:pt x="15302" y="13390"/>
                    <a:pt x="15546" y="13390"/>
                  </a:cubicBezTo>
                  <a:cubicBezTo>
                    <a:pt x="15791" y="13390"/>
                    <a:pt x="15994" y="13187"/>
                    <a:pt x="15994" y="12943"/>
                  </a:cubicBezTo>
                  <a:cubicBezTo>
                    <a:pt x="15994" y="12698"/>
                    <a:pt x="15791" y="12495"/>
                    <a:pt x="15546" y="12495"/>
                  </a:cubicBezTo>
                  <a:close/>
                  <a:moveTo>
                    <a:pt x="16889" y="12495"/>
                  </a:moveTo>
                  <a:cubicBezTo>
                    <a:pt x="16645" y="12495"/>
                    <a:pt x="16442" y="12698"/>
                    <a:pt x="16442" y="12943"/>
                  </a:cubicBezTo>
                  <a:cubicBezTo>
                    <a:pt x="16442" y="13187"/>
                    <a:pt x="16645" y="13390"/>
                    <a:pt x="16889" y="13390"/>
                  </a:cubicBezTo>
                  <a:cubicBezTo>
                    <a:pt x="17134" y="13390"/>
                    <a:pt x="17337" y="13187"/>
                    <a:pt x="17337" y="12943"/>
                  </a:cubicBezTo>
                  <a:cubicBezTo>
                    <a:pt x="17337" y="12698"/>
                    <a:pt x="17134" y="12495"/>
                    <a:pt x="16889" y="12495"/>
                  </a:cubicBezTo>
                  <a:close/>
                  <a:moveTo>
                    <a:pt x="18232" y="12495"/>
                  </a:moveTo>
                  <a:cubicBezTo>
                    <a:pt x="17988" y="12495"/>
                    <a:pt x="17785" y="12698"/>
                    <a:pt x="17785" y="12943"/>
                  </a:cubicBezTo>
                  <a:cubicBezTo>
                    <a:pt x="17785" y="13187"/>
                    <a:pt x="17988" y="13390"/>
                    <a:pt x="18232" y="13390"/>
                  </a:cubicBezTo>
                  <a:cubicBezTo>
                    <a:pt x="18477" y="13390"/>
                    <a:pt x="18680" y="13187"/>
                    <a:pt x="18680" y="12943"/>
                  </a:cubicBezTo>
                  <a:cubicBezTo>
                    <a:pt x="18680" y="12698"/>
                    <a:pt x="18477" y="12495"/>
                    <a:pt x="18232" y="12495"/>
                  </a:cubicBezTo>
                  <a:close/>
                  <a:moveTo>
                    <a:pt x="19575" y="12495"/>
                  </a:moveTo>
                  <a:cubicBezTo>
                    <a:pt x="19331" y="12495"/>
                    <a:pt x="19128" y="12698"/>
                    <a:pt x="19128" y="12943"/>
                  </a:cubicBezTo>
                  <a:cubicBezTo>
                    <a:pt x="19128" y="13187"/>
                    <a:pt x="19331" y="13390"/>
                    <a:pt x="19575" y="13390"/>
                  </a:cubicBezTo>
                  <a:cubicBezTo>
                    <a:pt x="19820" y="13390"/>
                    <a:pt x="20023" y="13187"/>
                    <a:pt x="20023" y="12943"/>
                  </a:cubicBezTo>
                  <a:cubicBezTo>
                    <a:pt x="20023" y="12698"/>
                    <a:pt x="19820" y="12495"/>
                    <a:pt x="19575" y="12495"/>
                  </a:cubicBezTo>
                  <a:close/>
                  <a:moveTo>
                    <a:pt x="20918" y="12495"/>
                  </a:moveTo>
                  <a:cubicBezTo>
                    <a:pt x="20674" y="12495"/>
                    <a:pt x="20471" y="12698"/>
                    <a:pt x="20471" y="12943"/>
                  </a:cubicBezTo>
                  <a:cubicBezTo>
                    <a:pt x="20471" y="13187"/>
                    <a:pt x="20674" y="13390"/>
                    <a:pt x="20918" y="13390"/>
                  </a:cubicBezTo>
                  <a:cubicBezTo>
                    <a:pt x="21163" y="13390"/>
                    <a:pt x="21366" y="13187"/>
                    <a:pt x="21366" y="12943"/>
                  </a:cubicBezTo>
                  <a:cubicBezTo>
                    <a:pt x="21366" y="12698"/>
                    <a:pt x="21163" y="12495"/>
                    <a:pt x="20918" y="12495"/>
                  </a:cubicBezTo>
                  <a:close/>
                  <a:moveTo>
                    <a:pt x="366" y="12658"/>
                  </a:moveTo>
                  <a:cubicBezTo>
                    <a:pt x="163" y="12658"/>
                    <a:pt x="0" y="12821"/>
                    <a:pt x="0" y="13065"/>
                  </a:cubicBezTo>
                  <a:cubicBezTo>
                    <a:pt x="0" y="13268"/>
                    <a:pt x="163" y="13431"/>
                    <a:pt x="366" y="13431"/>
                  </a:cubicBezTo>
                  <a:lnTo>
                    <a:pt x="1954" y="13431"/>
                  </a:lnTo>
                  <a:cubicBezTo>
                    <a:pt x="2157" y="13431"/>
                    <a:pt x="2360" y="13268"/>
                    <a:pt x="2360" y="13065"/>
                  </a:cubicBezTo>
                  <a:cubicBezTo>
                    <a:pt x="2360" y="12821"/>
                    <a:pt x="2157" y="12658"/>
                    <a:pt x="1954" y="12658"/>
                  </a:cubicBezTo>
                  <a:close/>
                  <a:moveTo>
                    <a:pt x="8669" y="12658"/>
                  </a:moveTo>
                  <a:cubicBezTo>
                    <a:pt x="8424" y="12658"/>
                    <a:pt x="8262" y="12821"/>
                    <a:pt x="8262" y="13065"/>
                  </a:cubicBezTo>
                  <a:cubicBezTo>
                    <a:pt x="8262" y="13268"/>
                    <a:pt x="8424" y="13431"/>
                    <a:pt x="8669" y="13431"/>
                  </a:cubicBezTo>
                  <a:lnTo>
                    <a:pt x="12779" y="13431"/>
                  </a:lnTo>
                  <a:cubicBezTo>
                    <a:pt x="12982" y="13431"/>
                    <a:pt x="13145" y="13268"/>
                    <a:pt x="13145" y="13065"/>
                  </a:cubicBezTo>
                  <a:cubicBezTo>
                    <a:pt x="13145" y="12821"/>
                    <a:pt x="12982" y="12658"/>
                    <a:pt x="12779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35"/>
            <p:cNvSpPr/>
            <p:nvPr/>
          </p:nvSpPr>
          <p:spPr>
            <a:xfrm>
              <a:off x="3304325" y="3321950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6" y="82"/>
                  </a:moveTo>
                  <a:cubicBezTo>
                    <a:pt x="163" y="82"/>
                    <a:pt x="0" y="244"/>
                    <a:pt x="0" y="448"/>
                  </a:cubicBezTo>
                  <a:cubicBezTo>
                    <a:pt x="0" y="692"/>
                    <a:pt x="163" y="855"/>
                    <a:pt x="366" y="855"/>
                  </a:cubicBezTo>
                  <a:lnTo>
                    <a:pt x="1954" y="855"/>
                  </a:lnTo>
                  <a:cubicBezTo>
                    <a:pt x="2157" y="855"/>
                    <a:pt x="2360" y="692"/>
                    <a:pt x="2360" y="448"/>
                  </a:cubicBezTo>
                  <a:cubicBezTo>
                    <a:pt x="2360" y="244"/>
                    <a:pt x="2157" y="82"/>
                    <a:pt x="1954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4"/>
                    <a:pt x="3337" y="448"/>
                  </a:cubicBezTo>
                  <a:cubicBezTo>
                    <a:pt x="3337" y="692"/>
                    <a:pt x="3500" y="855"/>
                    <a:pt x="3703" y="855"/>
                  </a:cubicBezTo>
                  <a:lnTo>
                    <a:pt x="7855" y="855"/>
                  </a:lnTo>
                  <a:cubicBezTo>
                    <a:pt x="8058" y="855"/>
                    <a:pt x="8221" y="692"/>
                    <a:pt x="8221" y="448"/>
                  </a:cubicBezTo>
                  <a:cubicBezTo>
                    <a:pt x="8221" y="244"/>
                    <a:pt x="8058" y="82"/>
                    <a:pt x="7855" y="82"/>
                  </a:cubicBezTo>
                  <a:close/>
                  <a:moveTo>
                    <a:pt x="9605" y="0"/>
                  </a:moveTo>
                  <a:cubicBezTo>
                    <a:pt x="9360" y="0"/>
                    <a:pt x="9157" y="204"/>
                    <a:pt x="9157" y="448"/>
                  </a:cubicBezTo>
                  <a:cubicBezTo>
                    <a:pt x="9157" y="692"/>
                    <a:pt x="9360" y="896"/>
                    <a:pt x="9605" y="896"/>
                  </a:cubicBezTo>
                  <a:cubicBezTo>
                    <a:pt x="9849" y="896"/>
                    <a:pt x="10052" y="692"/>
                    <a:pt x="10052" y="448"/>
                  </a:cubicBezTo>
                  <a:cubicBezTo>
                    <a:pt x="10052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3" y="0"/>
                    <a:pt x="10500" y="204"/>
                    <a:pt x="10500" y="448"/>
                  </a:cubicBezTo>
                  <a:cubicBezTo>
                    <a:pt x="10500" y="692"/>
                    <a:pt x="10703" y="896"/>
                    <a:pt x="10948" y="896"/>
                  </a:cubicBezTo>
                  <a:cubicBezTo>
                    <a:pt x="11192" y="896"/>
                    <a:pt x="11395" y="692"/>
                    <a:pt x="11395" y="448"/>
                  </a:cubicBezTo>
                  <a:cubicBezTo>
                    <a:pt x="11395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6" y="0"/>
                    <a:pt x="11843" y="204"/>
                    <a:pt x="11843" y="448"/>
                  </a:cubicBezTo>
                  <a:cubicBezTo>
                    <a:pt x="11843" y="692"/>
                    <a:pt x="12046" y="896"/>
                    <a:pt x="12291" y="896"/>
                  </a:cubicBezTo>
                  <a:cubicBezTo>
                    <a:pt x="12535" y="896"/>
                    <a:pt x="12738" y="692"/>
                    <a:pt x="12738" y="448"/>
                  </a:cubicBezTo>
                  <a:cubicBezTo>
                    <a:pt x="12738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89" y="0"/>
                    <a:pt x="13186" y="204"/>
                    <a:pt x="13186" y="448"/>
                  </a:cubicBezTo>
                  <a:cubicBezTo>
                    <a:pt x="13186" y="692"/>
                    <a:pt x="13389" y="896"/>
                    <a:pt x="13634" y="896"/>
                  </a:cubicBezTo>
                  <a:cubicBezTo>
                    <a:pt x="13878" y="896"/>
                    <a:pt x="14081" y="692"/>
                    <a:pt x="14081" y="448"/>
                  </a:cubicBezTo>
                  <a:cubicBezTo>
                    <a:pt x="14081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2" y="0"/>
                    <a:pt x="14529" y="204"/>
                    <a:pt x="14529" y="448"/>
                  </a:cubicBezTo>
                  <a:cubicBezTo>
                    <a:pt x="14529" y="692"/>
                    <a:pt x="14732" y="896"/>
                    <a:pt x="14977" y="896"/>
                  </a:cubicBezTo>
                  <a:cubicBezTo>
                    <a:pt x="15221" y="896"/>
                    <a:pt x="15424" y="692"/>
                    <a:pt x="15424" y="448"/>
                  </a:cubicBezTo>
                  <a:cubicBezTo>
                    <a:pt x="15424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5" y="0"/>
                    <a:pt x="15872" y="204"/>
                    <a:pt x="15872" y="448"/>
                  </a:cubicBezTo>
                  <a:cubicBezTo>
                    <a:pt x="15872" y="692"/>
                    <a:pt x="16075" y="896"/>
                    <a:pt x="16320" y="896"/>
                  </a:cubicBezTo>
                  <a:cubicBezTo>
                    <a:pt x="16564" y="896"/>
                    <a:pt x="16767" y="692"/>
                    <a:pt x="16767" y="448"/>
                  </a:cubicBezTo>
                  <a:cubicBezTo>
                    <a:pt x="16767" y="204"/>
                    <a:pt x="16564" y="0"/>
                    <a:pt x="16320" y="0"/>
                  </a:cubicBezTo>
                  <a:close/>
                  <a:moveTo>
                    <a:pt x="366" y="1872"/>
                  </a:moveTo>
                  <a:cubicBezTo>
                    <a:pt x="163" y="1872"/>
                    <a:pt x="0" y="2035"/>
                    <a:pt x="0" y="2239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4" y="2646"/>
                  </a:lnTo>
                  <a:cubicBezTo>
                    <a:pt x="2157" y="2646"/>
                    <a:pt x="2360" y="2483"/>
                    <a:pt x="2360" y="2239"/>
                  </a:cubicBezTo>
                  <a:cubicBezTo>
                    <a:pt x="2360" y="2035"/>
                    <a:pt x="2157" y="1872"/>
                    <a:pt x="1954" y="1872"/>
                  </a:cubicBezTo>
                  <a:close/>
                  <a:moveTo>
                    <a:pt x="3703" y="1872"/>
                  </a:moveTo>
                  <a:cubicBezTo>
                    <a:pt x="3500" y="1872"/>
                    <a:pt x="3337" y="2035"/>
                    <a:pt x="3337" y="2239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55" y="2646"/>
                  </a:lnTo>
                  <a:cubicBezTo>
                    <a:pt x="8058" y="2646"/>
                    <a:pt x="8221" y="2483"/>
                    <a:pt x="8221" y="2239"/>
                  </a:cubicBezTo>
                  <a:cubicBezTo>
                    <a:pt x="8221" y="2035"/>
                    <a:pt x="8058" y="1872"/>
                    <a:pt x="7855" y="1872"/>
                  </a:cubicBezTo>
                  <a:close/>
                  <a:moveTo>
                    <a:pt x="366" y="3663"/>
                  </a:moveTo>
                  <a:cubicBezTo>
                    <a:pt x="163" y="3663"/>
                    <a:pt x="0" y="3826"/>
                    <a:pt x="0" y="4070"/>
                  </a:cubicBezTo>
                  <a:cubicBezTo>
                    <a:pt x="0" y="4273"/>
                    <a:pt x="163" y="4436"/>
                    <a:pt x="366" y="4436"/>
                  </a:cubicBezTo>
                  <a:lnTo>
                    <a:pt x="1954" y="4436"/>
                  </a:lnTo>
                  <a:cubicBezTo>
                    <a:pt x="2157" y="4436"/>
                    <a:pt x="2360" y="4273"/>
                    <a:pt x="2360" y="4070"/>
                  </a:cubicBezTo>
                  <a:cubicBezTo>
                    <a:pt x="2360" y="3826"/>
                    <a:pt x="2157" y="3663"/>
                    <a:pt x="1954" y="3663"/>
                  </a:cubicBezTo>
                  <a:close/>
                  <a:moveTo>
                    <a:pt x="3703" y="3663"/>
                  </a:moveTo>
                  <a:cubicBezTo>
                    <a:pt x="3500" y="3663"/>
                    <a:pt x="3337" y="3826"/>
                    <a:pt x="3337" y="4070"/>
                  </a:cubicBezTo>
                  <a:cubicBezTo>
                    <a:pt x="3337" y="4273"/>
                    <a:pt x="3500" y="4436"/>
                    <a:pt x="3703" y="4436"/>
                  </a:cubicBezTo>
                  <a:lnTo>
                    <a:pt x="7855" y="4436"/>
                  </a:lnTo>
                  <a:cubicBezTo>
                    <a:pt x="8058" y="4436"/>
                    <a:pt x="8221" y="4273"/>
                    <a:pt x="8221" y="4070"/>
                  </a:cubicBezTo>
                  <a:cubicBezTo>
                    <a:pt x="8221" y="3826"/>
                    <a:pt x="8058" y="3663"/>
                    <a:pt x="7855" y="3663"/>
                  </a:cubicBezTo>
                  <a:close/>
                  <a:moveTo>
                    <a:pt x="9605" y="3622"/>
                  </a:moveTo>
                  <a:cubicBezTo>
                    <a:pt x="9360" y="3622"/>
                    <a:pt x="9157" y="3785"/>
                    <a:pt x="9157" y="4070"/>
                  </a:cubicBezTo>
                  <a:cubicBezTo>
                    <a:pt x="9157" y="4314"/>
                    <a:pt x="9360" y="4518"/>
                    <a:pt x="9605" y="4518"/>
                  </a:cubicBezTo>
                  <a:cubicBezTo>
                    <a:pt x="9849" y="4518"/>
                    <a:pt x="10052" y="4314"/>
                    <a:pt x="10052" y="4070"/>
                  </a:cubicBezTo>
                  <a:cubicBezTo>
                    <a:pt x="10052" y="3785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3" y="3622"/>
                    <a:pt x="10500" y="3785"/>
                    <a:pt x="10500" y="4070"/>
                  </a:cubicBezTo>
                  <a:cubicBezTo>
                    <a:pt x="10500" y="4314"/>
                    <a:pt x="10703" y="4518"/>
                    <a:pt x="10948" y="4518"/>
                  </a:cubicBezTo>
                  <a:cubicBezTo>
                    <a:pt x="11192" y="4518"/>
                    <a:pt x="11395" y="4314"/>
                    <a:pt x="11395" y="4070"/>
                  </a:cubicBezTo>
                  <a:cubicBezTo>
                    <a:pt x="11395" y="3785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6" y="3622"/>
                    <a:pt x="11843" y="3785"/>
                    <a:pt x="11843" y="4070"/>
                  </a:cubicBezTo>
                  <a:cubicBezTo>
                    <a:pt x="11843" y="4314"/>
                    <a:pt x="12046" y="4518"/>
                    <a:pt x="12291" y="4518"/>
                  </a:cubicBezTo>
                  <a:cubicBezTo>
                    <a:pt x="12535" y="4518"/>
                    <a:pt x="12738" y="4314"/>
                    <a:pt x="12738" y="4070"/>
                  </a:cubicBezTo>
                  <a:cubicBezTo>
                    <a:pt x="12738" y="3785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89" y="3622"/>
                    <a:pt x="13186" y="3785"/>
                    <a:pt x="13186" y="4070"/>
                  </a:cubicBezTo>
                  <a:cubicBezTo>
                    <a:pt x="13186" y="4314"/>
                    <a:pt x="13389" y="4518"/>
                    <a:pt x="13634" y="4518"/>
                  </a:cubicBezTo>
                  <a:cubicBezTo>
                    <a:pt x="13878" y="4518"/>
                    <a:pt x="14081" y="4314"/>
                    <a:pt x="14081" y="4070"/>
                  </a:cubicBezTo>
                  <a:cubicBezTo>
                    <a:pt x="14081" y="3785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2" y="3622"/>
                    <a:pt x="14529" y="3785"/>
                    <a:pt x="14529" y="4070"/>
                  </a:cubicBezTo>
                  <a:cubicBezTo>
                    <a:pt x="14529" y="4314"/>
                    <a:pt x="14732" y="4518"/>
                    <a:pt x="14977" y="4518"/>
                  </a:cubicBezTo>
                  <a:cubicBezTo>
                    <a:pt x="15221" y="4518"/>
                    <a:pt x="15424" y="4314"/>
                    <a:pt x="15424" y="4070"/>
                  </a:cubicBezTo>
                  <a:cubicBezTo>
                    <a:pt x="15424" y="3785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5" y="3622"/>
                    <a:pt x="15872" y="3785"/>
                    <a:pt x="15872" y="4070"/>
                  </a:cubicBezTo>
                  <a:cubicBezTo>
                    <a:pt x="15872" y="4314"/>
                    <a:pt x="16075" y="4518"/>
                    <a:pt x="16320" y="4518"/>
                  </a:cubicBezTo>
                  <a:cubicBezTo>
                    <a:pt x="16564" y="4518"/>
                    <a:pt x="16767" y="4314"/>
                    <a:pt x="16767" y="4070"/>
                  </a:cubicBezTo>
                  <a:cubicBezTo>
                    <a:pt x="16767" y="3785"/>
                    <a:pt x="16564" y="3622"/>
                    <a:pt x="16320" y="3622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17"/>
                    <a:pt x="0" y="5861"/>
                  </a:cubicBezTo>
                  <a:cubicBezTo>
                    <a:pt x="0" y="6064"/>
                    <a:pt x="163" y="6227"/>
                    <a:pt x="366" y="6227"/>
                  </a:cubicBezTo>
                  <a:lnTo>
                    <a:pt x="1954" y="6227"/>
                  </a:lnTo>
                  <a:cubicBezTo>
                    <a:pt x="2157" y="6227"/>
                    <a:pt x="2360" y="6064"/>
                    <a:pt x="2360" y="5861"/>
                  </a:cubicBezTo>
                  <a:cubicBezTo>
                    <a:pt x="2360" y="5617"/>
                    <a:pt x="2157" y="5454"/>
                    <a:pt x="1954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17"/>
                    <a:pt x="3337" y="5861"/>
                  </a:cubicBezTo>
                  <a:cubicBezTo>
                    <a:pt x="3337" y="6064"/>
                    <a:pt x="3500" y="6227"/>
                    <a:pt x="3703" y="6227"/>
                  </a:cubicBezTo>
                  <a:lnTo>
                    <a:pt x="7855" y="6227"/>
                  </a:lnTo>
                  <a:cubicBezTo>
                    <a:pt x="8058" y="6227"/>
                    <a:pt x="8221" y="6064"/>
                    <a:pt x="8221" y="5861"/>
                  </a:cubicBezTo>
                  <a:cubicBezTo>
                    <a:pt x="8221" y="5617"/>
                    <a:pt x="8058" y="5454"/>
                    <a:pt x="7855" y="5454"/>
                  </a:cubicBezTo>
                  <a:close/>
                  <a:moveTo>
                    <a:pt x="366" y="7244"/>
                  </a:moveTo>
                  <a:cubicBezTo>
                    <a:pt x="163" y="7244"/>
                    <a:pt x="0" y="7448"/>
                    <a:pt x="0" y="7651"/>
                  </a:cubicBezTo>
                  <a:cubicBezTo>
                    <a:pt x="0" y="7855"/>
                    <a:pt x="163" y="8018"/>
                    <a:pt x="366" y="8018"/>
                  </a:cubicBezTo>
                  <a:lnTo>
                    <a:pt x="1954" y="8018"/>
                  </a:lnTo>
                  <a:cubicBezTo>
                    <a:pt x="2157" y="8018"/>
                    <a:pt x="2360" y="7855"/>
                    <a:pt x="2360" y="7651"/>
                  </a:cubicBezTo>
                  <a:cubicBezTo>
                    <a:pt x="2360" y="7448"/>
                    <a:pt x="2157" y="7244"/>
                    <a:pt x="1954" y="7244"/>
                  </a:cubicBezTo>
                  <a:close/>
                  <a:moveTo>
                    <a:pt x="3703" y="7244"/>
                  </a:moveTo>
                  <a:cubicBezTo>
                    <a:pt x="3500" y="7244"/>
                    <a:pt x="3337" y="7448"/>
                    <a:pt x="3337" y="7651"/>
                  </a:cubicBezTo>
                  <a:cubicBezTo>
                    <a:pt x="3337" y="7855"/>
                    <a:pt x="3500" y="8018"/>
                    <a:pt x="3703" y="8018"/>
                  </a:cubicBezTo>
                  <a:lnTo>
                    <a:pt x="7855" y="8018"/>
                  </a:lnTo>
                  <a:cubicBezTo>
                    <a:pt x="8058" y="8018"/>
                    <a:pt x="8221" y="7855"/>
                    <a:pt x="8221" y="7651"/>
                  </a:cubicBezTo>
                  <a:cubicBezTo>
                    <a:pt x="8221" y="7448"/>
                    <a:pt x="8058" y="7244"/>
                    <a:pt x="7855" y="7244"/>
                  </a:cubicBezTo>
                  <a:close/>
                  <a:moveTo>
                    <a:pt x="14203" y="8750"/>
                  </a:moveTo>
                  <a:cubicBezTo>
                    <a:pt x="13959" y="8750"/>
                    <a:pt x="13756" y="8954"/>
                    <a:pt x="13756" y="9198"/>
                  </a:cubicBezTo>
                  <a:cubicBezTo>
                    <a:pt x="13756" y="9483"/>
                    <a:pt x="13959" y="9686"/>
                    <a:pt x="14203" y="9686"/>
                  </a:cubicBezTo>
                  <a:cubicBezTo>
                    <a:pt x="14448" y="9686"/>
                    <a:pt x="14651" y="9483"/>
                    <a:pt x="14651" y="9198"/>
                  </a:cubicBezTo>
                  <a:cubicBezTo>
                    <a:pt x="14651" y="8954"/>
                    <a:pt x="14448" y="8750"/>
                    <a:pt x="14203" y="8750"/>
                  </a:cubicBezTo>
                  <a:close/>
                  <a:moveTo>
                    <a:pt x="15546" y="8750"/>
                  </a:moveTo>
                  <a:cubicBezTo>
                    <a:pt x="15302" y="8750"/>
                    <a:pt x="15099" y="8954"/>
                    <a:pt x="15099" y="9198"/>
                  </a:cubicBezTo>
                  <a:cubicBezTo>
                    <a:pt x="15099" y="9483"/>
                    <a:pt x="15302" y="9686"/>
                    <a:pt x="15546" y="9686"/>
                  </a:cubicBezTo>
                  <a:cubicBezTo>
                    <a:pt x="15791" y="9686"/>
                    <a:pt x="15994" y="9483"/>
                    <a:pt x="15994" y="9198"/>
                  </a:cubicBezTo>
                  <a:cubicBezTo>
                    <a:pt x="15994" y="8954"/>
                    <a:pt x="15791" y="8750"/>
                    <a:pt x="15546" y="8750"/>
                  </a:cubicBezTo>
                  <a:close/>
                  <a:moveTo>
                    <a:pt x="16889" y="8750"/>
                  </a:moveTo>
                  <a:cubicBezTo>
                    <a:pt x="16645" y="8750"/>
                    <a:pt x="16442" y="8954"/>
                    <a:pt x="16442" y="9198"/>
                  </a:cubicBezTo>
                  <a:cubicBezTo>
                    <a:pt x="16442" y="9483"/>
                    <a:pt x="16645" y="9686"/>
                    <a:pt x="16889" y="9686"/>
                  </a:cubicBezTo>
                  <a:cubicBezTo>
                    <a:pt x="17134" y="9686"/>
                    <a:pt x="17337" y="9483"/>
                    <a:pt x="17337" y="9198"/>
                  </a:cubicBezTo>
                  <a:cubicBezTo>
                    <a:pt x="17337" y="8954"/>
                    <a:pt x="17134" y="8750"/>
                    <a:pt x="16889" y="8750"/>
                  </a:cubicBezTo>
                  <a:close/>
                  <a:moveTo>
                    <a:pt x="18232" y="8750"/>
                  </a:moveTo>
                  <a:cubicBezTo>
                    <a:pt x="17988" y="8750"/>
                    <a:pt x="17785" y="8954"/>
                    <a:pt x="17785" y="9198"/>
                  </a:cubicBezTo>
                  <a:cubicBezTo>
                    <a:pt x="17785" y="9483"/>
                    <a:pt x="17988" y="9686"/>
                    <a:pt x="18232" y="9686"/>
                  </a:cubicBezTo>
                  <a:cubicBezTo>
                    <a:pt x="18477" y="9686"/>
                    <a:pt x="18680" y="9483"/>
                    <a:pt x="18680" y="9198"/>
                  </a:cubicBezTo>
                  <a:cubicBezTo>
                    <a:pt x="18680" y="8954"/>
                    <a:pt x="18477" y="8750"/>
                    <a:pt x="18232" y="8750"/>
                  </a:cubicBezTo>
                  <a:close/>
                  <a:moveTo>
                    <a:pt x="19575" y="8750"/>
                  </a:moveTo>
                  <a:cubicBezTo>
                    <a:pt x="19331" y="8750"/>
                    <a:pt x="19128" y="8954"/>
                    <a:pt x="19128" y="9198"/>
                  </a:cubicBezTo>
                  <a:cubicBezTo>
                    <a:pt x="19128" y="9483"/>
                    <a:pt x="19331" y="9686"/>
                    <a:pt x="19575" y="9686"/>
                  </a:cubicBezTo>
                  <a:cubicBezTo>
                    <a:pt x="19820" y="9686"/>
                    <a:pt x="20023" y="9483"/>
                    <a:pt x="20023" y="9198"/>
                  </a:cubicBezTo>
                  <a:cubicBezTo>
                    <a:pt x="20023" y="8954"/>
                    <a:pt x="19820" y="8750"/>
                    <a:pt x="19575" y="8750"/>
                  </a:cubicBezTo>
                  <a:close/>
                  <a:moveTo>
                    <a:pt x="20918" y="8750"/>
                  </a:moveTo>
                  <a:cubicBezTo>
                    <a:pt x="20674" y="8750"/>
                    <a:pt x="20471" y="8954"/>
                    <a:pt x="20471" y="9198"/>
                  </a:cubicBezTo>
                  <a:cubicBezTo>
                    <a:pt x="20471" y="9483"/>
                    <a:pt x="20674" y="9686"/>
                    <a:pt x="20918" y="9686"/>
                  </a:cubicBezTo>
                  <a:cubicBezTo>
                    <a:pt x="21163" y="9686"/>
                    <a:pt x="21366" y="9483"/>
                    <a:pt x="21366" y="9198"/>
                  </a:cubicBezTo>
                  <a:cubicBezTo>
                    <a:pt x="21366" y="8954"/>
                    <a:pt x="21163" y="8750"/>
                    <a:pt x="20918" y="8750"/>
                  </a:cubicBezTo>
                  <a:close/>
                  <a:moveTo>
                    <a:pt x="366" y="9035"/>
                  </a:moveTo>
                  <a:cubicBezTo>
                    <a:pt x="163" y="9035"/>
                    <a:pt x="0" y="9239"/>
                    <a:pt x="0" y="9442"/>
                  </a:cubicBezTo>
                  <a:cubicBezTo>
                    <a:pt x="0" y="9646"/>
                    <a:pt x="163" y="9849"/>
                    <a:pt x="366" y="9849"/>
                  </a:cubicBezTo>
                  <a:lnTo>
                    <a:pt x="1954" y="9849"/>
                  </a:lnTo>
                  <a:cubicBezTo>
                    <a:pt x="2157" y="9849"/>
                    <a:pt x="2360" y="9646"/>
                    <a:pt x="2360" y="9442"/>
                  </a:cubicBezTo>
                  <a:cubicBezTo>
                    <a:pt x="2360" y="9239"/>
                    <a:pt x="2157" y="9035"/>
                    <a:pt x="1954" y="9035"/>
                  </a:cubicBezTo>
                  <a:close/>
                  <a:moveTo>
                    <a:pt x="8669" y="9035"/>
                  </a:moveTo>
                  <a:cubicBezTo>
                    <a:pt x="8424" y="9035"/>
                    <a:pt x="8262" y="9239"/>
                    <a:pt x="8262" y="9442"/>
                  </a:cubicBezTo>
                  <a:cubicBezTo>
                    <a:pt x="8262" y="9646"/>
                    <a:pt x="8424" y="9849"/>
                    <a:pt x="8669" y="9849"/>
                  </a:cubicBezTo>
                  <a:lnTo>
                    <a:pt x="12779" y="9849"/>
                  </a:lnTo>
                  <a:cubicBezTo>
                    <a:pt x="12982" y="9849"/>
                    <a:pt x="13145" y="9646"/>
                    <a:pt x="13145" y="9442"/>
                  </a:cubicBezTo>
                  <a:cubicBezTo>
                    <a:pt x="13145" y="9239"/>
                    <a:pt x="12982" y="9035"/>
                    <a:pt x="12779" y="9035"/>
                  </a:cubicBezTo>
                  <a:close/>
                  <a:moveTo>
                    <a:pt x="366" y="10866"/>
                  </a:moveTo>
                  <a:cubicBezTo>
                    <a:pt x="163" y="10866"/>
                    <a:pt x="0" y="11029"/>
                    <a:pt x="0" y="11233"/>
                  </a:cubicBezTo>
                  <a:cubicBezTo>
                    <a:pt x="0" y="11436"/>
                    <a:pt x="163" y="11640"/>
                    <a:pt x="366" y="11640"/>
                  </a:cubicBezTo>
                  <a:lnTo>
                    <a:pt x="1954" y="11640"/>
                  </a:lnTo>
                  <a:cubicBezTo>
                    <a:pt x="2157" y="11640"/>
                    <a:pt x="2360" y="11436"/>
                    <a:pt x="2360" y="11233"/>
                  </a:cubicBezTo>
                  <a:cubicBezTo>
                    <a:pt x="2360" y="11029"/>
                    <a:pt x="2157" y="10866"/>
                    <a:pt x="1954" y="10866"/>
                  </a:cubicBezTo>
                  <a:close/>
                  <a:moveTo>
                    <a:pt x="8669" y="10866"/>
                  </a:moveTo>
                  <a:cubicBezTo>
                    <a:pt x="8424" y="10866"/>
                    <a:pt x="8262" y="11029"/>
                    <a:pt x="8262" y="11233"/>
                  </a:cubicBezTo>
                  <a:cubicBezTo>
                    <a:pt x="8262" y="11436"/>
                    <a:pt x="8424" y="11640"/>
                    <a:pt x="8669" y="11640"/>
                  </a:cubicBezTo>
                  <a:lnTo>
                    <a:pt x="12779" y="11640"/>
                  </a:lnTo>
                  <a:cubicBezTo>
                    <a:pt x="12982" y="11640"/>
                    <a:pt x="13145" y="11436"/>
                    <a:pt x="13145" y="11233"/>
                  </a:cubicBezTo>
                  <a:cubicBezTo>
                    <a:pt x="13145" y="11029"/>
                    <a:pt x="12982" y="10866"/>
                    <a:pt x="12779" y="10866"/>
                  </a:cubicBezTo>
                  <a:close/>
                  <a:moveTo>
                    <a:pt x="14203" y="12454"/>
                  </a:moveTo>
                  <a:cubicBezTo>
                    <a:pt x="13959" y="12454"/>
                    <a:pt x="13756" y="12657"/>
                    <a:pt x="13756" y="12942"/>
                  </a:cubicBezTo>
                  <a:cubicBezTo>
                    <a:pt x="13756" y="13186"/>
                    <a:pt x="13959" y="13390"/>
                    <a:pt x="14203" y="13390"/>
                  </a:cubicBezTo>
                  <a:cubicBezTo>
                    <a:pt x="14448" y="13390"/>
                    <a:pt x="14651" y="13186"/>
                    <a:pt x="14651" y="12942"/>
                  </a:cubicBezTo>
                  <a:cubicBezTo>
                    <a:pt x="14651" y="12657"/>
                    <a:pt x="14448" y="12454"/>
                    <a:pt x="14203" y="12454"/>
                  </a:cubicBezTo>
                  <a:close/>
                  <a:moveTo>
                    <a:pt x="15546" y="12454"/>
                  </a:moveTo>
                  <a:cubicBezTo>
                    <a:pt x="15302" y="12454"/>
                    <a:pt x="15099" y="12657"/>
                    <a:pt x="15099" y="12942"/>
                  </a:cubicBezTo>
                  <a:cubicBezTo>
                    <a:pt x="15099" y="13186"/>
                    <a:pt x="15302" y="13390"/>
                    <a:pt x="15546" y="13390"/>
                  </a:cubicBezTo>
                  <a:cubicBezTo>
                    <a:pt x="15791" y="13390"/>
                    <a:pt x="15994" y="13186"/>
                    <a:pt x="15994" y="12942"/>
                  </a:cubicBezTo>
                  <a:cubicBezTo>
                    <a:pt x="15994" y="12657"/>
                    <a:pt x="15791" y="12454"/>
                    <a:pt x="15546" y="12454"/>
                  </a:cubicBezTo>
                  <a:close/>
                  <a:moveTo>
                    <a:pt x="16889" y="12454"/>
                  </a:moveTo>
                  <a:cubicBezTo>
                    <a:pt x="16645" y="12454"/>
                    <a:pt x="16442" y="12657"/>
                    <a:pt x="16442" y="12942"/>
                  </a:cubicBezTo>
                  <a:cubicBezTo>
                    <a:pt x="16442" y="13186"/>
                    <a:pt x="16645" y="13390"/>
                    <a:pt x="16889" y="13390"/>
                  </a:cubicBezTo>
                  <a:cubicBezTo>
                    <a:pt x="17134" y="13390"/>
                    <a:pt x="17337" y="13186"/>
                    <a:pt x="17337" y="12942"/>
                  </a:cubicBezTo>
                  <a:cubicBezTo>
                    <a:pt x="17337" y="12657"/>
                    <a:pt x="17134" y="12454"/>
                    <a:pt x="16889" y="12454"/>
                  </a:cubicBezTo>
                  <a:close/>
                  <a:moveTo>
                    <a:pt x="18232" y="12454"/>
                  </a:moveTo>
                  <a:cubicBezTo>
                    <a:pt x="17988" y="12454"/>
                    <a:pt x="17785" y="12657"/>
                    <a:pt x="17785" y="12942"/>
                  </a:cubicBezTo>
                  <a:cubicBezTo>
                    <a:pt x="17785" y="13186"/>
                    <a:pt x="17988" y="13390"/>
                    <a:pt x="18232" y="13390"/>
                  </a:cubicBezTo>
                  <a:cubicBezTo>
                    <a:pt x="18477" y="13390"/>
                    <a:pt x="18680" y="13186"/>
                    <a:pt x="18680" y="12942"/>
                  </a:cubicBezTo>
                  <a:cubicBezTo>
                    <a:pt x="18680" y="12657"/>
                    <a:pt x="18477" y="12454"/>
                    <a:pt x="18232" y="12454"/>
                  </a:cubicBezTo>
                  <a:close/>
                  <a:moveTo>
                    <a:pt x="19575" y="12454"/>
                  </a:moveTo>
                  <a:cubicBezTo>
                    <a:pt x="19331" y="12454"/>
                    <a:pt x="19128" y="12657"/>
                    <a:pt x="19128" y="12942"/>
                  </a:cubicBezTo>
                  <a:cubicBezTo>
                    <a:pt x="19128" y="13186"/>
                    <a:pt x="19331" y="13390"/>
                    <a:pt x="19575" y="13390"/>
                  </a:cubicBezTo>
                  <a:cubicBezTo>
                    <a:pt x="19820" y="13390"/>
                    <a:pt x="20023" y="13186"/>
                    <a:pt x="20023" y="12942"/>
                  </a:cubicBezTo>
                  <a:cubicBezTo>
                    <a:pt x="20023" y="12657"/>
                    <a:pt x="19820" y="12454"/>
                    <a:pt x="19575" y="12454"/>
                  </a:cubicBezTo>
                  <a:close/>
                  <a:moveTo>
                    <a:pt x="20918" y="12454"/>
                  </a:moveTo>
                  <a:cubicBezTo>
                    <a:pt x="20674" y="12454"/>
                    <a:pt x="20471" y="12657"/>
                    <a:pt x="20471" y="12942"/>
                  </a:cubicBezTo>
                  <a:cubicBezTo>
                    <a:pt x="20471" y="13186"/>
                    <a:pt x="20674" y="13390"/>
                    <a:pt x="20918" y="13390"/>
                  </a:cubicBezTo>
                  <a:cubicBezTo>
                    <a:pt x="21163" y="13390"/>
                    <a:pt x="21366" y="13186"/>
                    <a:pt x="21366" y="12942"/>
                  </a:cubicBezTo>
                  <a:cubicBezTo>
                    <a:pt x="21366" y="12657"/>
                    <a:pt x="21163" y="12454"/>
                    <a:pt x="20918" y="12454"/>
                  </a:cubicBezTo>
                  <a:close/>
                  <a:moveTo>
                    <a:pt x="366" y="12657"/>
                  </a:moveTo>
                  <a:cubicBezTo>
                    <a:pt x="163" y="12657"/>
                    <a:pt x="0" y="12820"/>
                    <a:pt x="0" y="13023"/>
                  </a:cubicBezTo>
                  <a:cubicBezTo>
                    <a:pt x="0" y="13268"/>
                    <a:pt x="163" y="13430"/>
                    <a:pt x="366" y="13430"/>
                  </a:cubicBezTo>
                  <a:lnTo>
                    <a:pt x="1954" y="13430"/>
                  </a:lnTo>
                  <a:cubicBezTo>
                    <a:pt x="2157" y="13430"/>
                    <a:pt x="2360" y="13268"/>
                    <a:pt x="2360" y="13023"/>
                  </a:cubicBezTo>
                  <a:cubicBezTo>
                    <a:pt x="2360" y="12820"/>
                    <a:pt x="2157" y="12657"/>
                    <a:pt x="1954" y="12657"/>
                  </a:cubicBezTo>
                  <a:close/>
                  <a:moveTo>
                    <a:pt x="8669" y="12657"/>
                  </a:moveTo>
                  <a:cubicBezTo>
                    <a:pt x="8424" y="12657"/>
                    <a:pt x="8262" y="12820"/>
                    <a:pt x="8262" y="13023"/>
                  </a:cubicBezTo>
                  <a:cubicBezTo>
                    <a:pt x="8262" y="13268"/>
                    <a:pt x="8424" y="13430"/>
                    <a:pt x="8669" y="13430"/>
                  </a:cubicBezTo>
                  <a:lnTo>
                    <a:pt x="12779" y="13430"/>
                  </a:lnTo>
                  <a:cubicBezTo>
                    <a:pt x="12982" y="13430"/>
                    <a:pt x="13145" y="13268"/>
                    <a:pt x="13145" y="13023"/>
                  </a:cubicBezTo>
                  <a:cubicBezTo>
                    <a:pt x="13145" y="12820"/>
                    <a:pt x="12982" y="12657"/>
                    <a:pt x="12779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35"/>
            <p:cNvSpPr/>
            <p:nvPr/>
          </p:nvSpPr>
          <p:spPr>
            <a:xfrm>
              <a:off x="3173075" y="2324875"/>
              <a:ext cx="135325" cy="249275"/>
            </a:xfrm>
            <a:custGeom>
              <a:avLst/>
              <a:gdLst/>
              <a:ahLst/>
              <a:cxnLst/>
              <a:rect l="l" t="t" r="r" b="b"/>
              <a:pathLst>
                <a:path w="5413" h="9971" extrusionOk="0">
                  <a:moveTo>
                    <a:pt x="3052" y="692"/>
                  </a:moveTo>
                  <a:cubicBezTo>
                    <a:pt x="3256" y="692"/>
                    <a:pt x="3459" y="814"/>
                    <a:pt x="3663" y="977"/>
                  </a:cubicBezTo>
                  <a:cubicBezTo>
                    <a:pt x="3948" y="1221"/>
                    <a:pt x="4233" y="1709"/>
                    <a:pt x="4436" y="2320"/>
                  </a:cubicBezTo>
                  <a:cubicBezTo>
                    <a:pt x="4640" y="2930"/>
                    <a:pt x="4762" y="3663"/>
                    <a:pt x="4762" y="4477"/>
                  </a:cubicBezTo>
                  <a:cubicBezTo>
                    <a:pt x="4762" y="4680"/>
                    <a:pt x="4762" y="4924"/>
                    <a:pt x="4721" y="5169"/>
                  </a:cubicBezTo>
                  <a:cubicBezTo>
                    <a:pt x="4640" y="6349"/>
                    <a:pt x="4314" y="7448"/>
                    <a:pt x="3866" y="8180"/>
                  </a:cubicBezTo>
                  <a:cubicBezTo>
                    <a:pt x="3663" y="8546"/>
                    <a:pt x="3419" y="8831"/>
                    <a:pt x="3134" y="9035"/>
                  </a:cubicBezTo>
                  <a:cubicBezTo>
                    <a:pt x="2890" y="9238"/>
                    <a:pt x="2686" y="9320"/>
                    <a:pt x="2442" y="9320"/>
                  </a:cubicBezTo>
                  <a:lnTo>
                    <a:pt x="2361" y="9320"/>
                  </a:lnTo>
                  <a:cubicBezTo>
                    <a:pt x="2157" y="9279"/>
                    <a:pt x="1954" y="9198"/>
                    <a:pt x="1750" y="9035"/>
                  </a:cubicBezTo>
                  <a:cubicBezTo>
                    <a:pt x="1465" y="8750"/>
                    <a:pt x="1180" y="8302"/>
                    <a:pt x="977" y="7692"/>
                  </a:cubicBezTo>
                  <a:cubicBezTo>
                    <a:pt x="773" y="7081"/>
                    <a:pt x="651" y="6349"/>
                    <a:pt x="651" y="5535"/>
                  </a:cubicBezTo>
                  <a:cubicBezTo>
                    <a:pt x="651" y="5291"/>
                    <a:pt x="692" y="5087"/>
                    <a:pt x="692" y="4843"/>
                  </a:cubicBezTo>
                  <a:cubicBezTo>
                    <a:pt x="773" y="3622"/>
                    <a:pt x="1099" y="2564"/>
                    <a:pt x="1547" y="1831"/>
                  </a:cubicBezTo>
                  <a:cubicBezTo>
                    <a:pt x="1791" y="1424"/>
                    <a:pt x="2035" y="1140"/>
                    <a:pt x="2279" y="977"/>
                  </a:cubicBezTo>
                  <a:cubicBezTo>
                    <a:pt x="2523" y="773"/>
                    <a:pt x="2768" y="692"/>
                    <a:pt x="2971" y="692"/>
                  </a:cubicBezTo>
                  <a:close/>
                  <a:moveTo>
                    <a:pt x="2971" y="0"/>
                  </a:moveTo>
                  <a:cubicBezTo>
                    <a:pt x="2564" y="0"/>
                    <a:pt x="2198" y="163"/>
                    <a:pt x="1872" y="407"/>
                  </a:cubicBezTo>
                  <a:cubicBezTo>
                    <a:pt x="1343" y="814"/>
                    <a:pt x="936" y="1424"/>
                    <a:pt x="611" y="2157"/>
                  </a:cubicBezTo>
                  <a:cubicBezTo>
                    <a:pt x="326" y="2930"/>
                    <a:pt x="82" y="3826"/>
                    <a:pt x="0" y="4802"/>
                  </a:cubicBezTo>
                  <a:cubicBezTo>
                    <a:pt x="0" y="5046"/>
                    <a:pt x="0" y="5291"/>
                    <a:pt x="0" y="5535"/>
                  </a:cubicBezTo>
                  <a:cubicBezTo>
                    <a:pt x="0" y="6674"/>
                    <a:pt x="204" y="7732"/>
                    <a:pt x="611" y="8546"/>
                  </a:cubicBezTo>
                  <a:cubicBezTo>
                    <a:pt x="773" y="8953"/>
                    <a:pt x="1018" y="9279"/>
                    <a:pt x="1302" y="9523"/>
                  </a:cubicBezTo>
                  <a:cubicBezTo>
                    <a:pt x="1587" y="9767"/>
                    <a:pt x="1954" y="9930"/>
                    <a:pt x="2320" y="9971"/>
                  </a:cubicBezTo>
                  <a:lnTo>
                    <a:pt x="2442" y="9971"/>
                  </a:lnTo>
                  <a:cubicBezTo>
                    <a:pt x="2849" y="9971"/>
                    <a:pt x="3215" y="9808"/>
                    <a:pt x="3581" y="9564"/>
                  </a:cubicBezTo>
                  <a:cubicBezTo>
                    <a:pt x="4070" y="9198"/>
                    <a:pt x="4477" y="8587"/>
                    <a:pt x="4802" y="7814"/>
                  </a:cubicBezTo>
                  <a:cubicBezTo>
                    <a:pt x="5128" y="7081"/>
                    <a:pt x="5331" y="6186"/>
                    <a:pt x="5413" y="5209"/>
                  </a:cubicBezTo>
                  <a:cubicBezTo>
                    <a:pt x="5413" y="4965"/>
                    <a:pt x="5413" y="4721"/>
                    <a:pt x="5413" y="4477"/>
                  </a:cubicBezTo>
                  <a:cubicBezTo>
                    <a:pt x="5413" y="3296"/>
                    <a:pt x="5209" y="2238"/>
                    <a:pt x="4843" y="1465"/>
                  </a:cubicBezTo>
                  <a:cubicBezTo>
                    <a:pt x="4640" y="1058"/>
                    <a:pt x="4395" y="733"/>
                    <a:pt x="4111" y="448"/>
                  </a:cubicBezTo>
                  <a:cubicBezTo>
                    <a:pt x="3826" y="203"/>
                    <a:pt x="3459" y="41"/>
                    <a:pt x="30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35"/>
            <p:cNvSpPr/>
            <p:nvPr/>
          </p:nvSpPr>
          <p:spPr>
            <a:xfrm>
              <a:off x="2390675" y="1910275"/>
              <a:ext cx="866850" cy="1118675"/>
            </a:xfrm>
            <a:custGeom>
              <a:avLst/>
              <a:gdLst/>
              <a:ahLst/>
              <a:cxnLst/>
              <a:rect l="l" t="t" r="r" b="b"/>
              <a:pathLst>
                <a:path w="34674" h="44747" extrusionOk="0">
                  <a:moveTo>
                    <a:pt x="20542" y="1"/>
                  </a:moveTo>
                  <a:cubicBezTo>
                    <a:pt x="16954" y="1"/>
                    <a:pt x="13117" y="564"/>
                    <a:pt x="9849" y="2096"/>
                  </a:cubicBezTo>
                  <a:cubicBezTo>
                    <a:pt x="1465" y="6043"/>
                    <a:pt x="3297" y="19799"/>
                    <a:pt x="3297" y="19799"/>
                  </a:cubicBezTo>
                  <a:cubicBezTo>
                    <a:pt x="3297" y="19799"/>
                    <a:pt x="5128" y="25700"/>
                    <a:pt x="3948" y="29526"/>
                  </a:cubicBezTo>
                  <a:cubicBezTo>
                    <a:pt x="2767" y="33311"/>
                    <a:pt x="0" y="36200"/>
                    <a:pt x="0" y="36200"/>
                  </a:cubicBezTo>
                  <a:lnTo>
                    <a:pt x="19168" y="44746"/>
                  </a:lnTo>
                  <a:cubicBezTo>
                    <a:pt x="19168" y="44746"/>
                    <a:pt x="19820" y="41979"/>
                    <a:pt x="20104" y="41206"/>
                  </a:cubicBezTo>
                  <a:cubicBezTo>
                    <a:pt x="20349" y="40433"/>
                    <a:pt x="22343" y="40148"/>
                    <a:pt x="22343" y="40148"/>
                  </a:cubicBezTo>
                  <a:cubicBezTo>
                    <a:pt x="22343" y="40148"/>
                    <a:pt x="25362" y="41619"/>
                    <a:pt x="26748" y="41619"/>
                  </a:cubicBezTo>
                  <a:cubicBezTo>
                    <a:pt x="26802" y="41619"/>
                    <a:pt x="26853" y="41617"/>
                    <a:pt x="26901" y="41613"/>
                  </a:cubicBezTo>
                  <a:cubicBezTo>
                    <a:pt x="28244" y="41450"/>
                    <a:pt x="27837" y="40799"/>
                    <a:pt x="28895" y="38845"/>
                  </a:cubicBezTo>
                  <a:cubicBezTo>
                    <a:pt x="29953" y="36851"/>
                    <a:pt x="33738" y="26758"/>
                    <a:pt x="33738" y="24683"/>
                  </a:cubicBezTo>
                  <a:cubicBezTo>
                    <a:pt x="33738" y="22566"/>
                    <a:pt x="32029" y="21264"/>
                    <a:pt x="32029" y="20206"/>
                  </a:cubicBezTo>
                  <a:cubicBezTo>
                    <a:pt x="32029" y="19148"/>
                    <a:pt x="33087" y="17724"/>
                    <a:pt x="33860" y="15485"/>
                  </a:cubicBezTo>
                  <a:cubicBezTo>
                    <a:pt x="34674" y="13247"/>
                    <a:pt x="34389" y="8526"/>
                    <a:pt x="34389" y="8526"/>
                  </a:cubicBezTo>
                  <a:cubicBezTo>
                    <a:pt x="34389" y="8526"/>
                    <a:pt x="34389" y="4578"/>
                    <a:pt x="32436" y="2625"/>
                  </a:cubicBezTo>
                  <a:cubicBezTo>
                    <a:pt x="31240" y="1404"/>
                    <a:pt x="26202" y="1"/>
                    <a:pt x="205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35"/>
            <p:cNvSpPr/>
            <p:nvPr/>
          </p:nvSpPr>
          <p:spPr>
            <a:xfrm>
              <a:off x="2431350" y="1943325"/>
              <a:ext cx="633900" cy="998125"/>
            </a:xfrm>
            <a:custGeom>
              <a:avLst/>
              <a:gdLst/>
              <a:ahLst/>
              <a:cxnLst/>
              <a:rect l="l" t="t" r="r" b="b"/>
              <a:pathLst>
                <a:path w="25356" h="39925" extrusionOk="0">
                  <a:moveTo>
                    <a:pt x="11233" y="1"/>
                  </a:moveTo>
                  <a:cubicBezTo>
                    <a:pt x="10257" y="285"/>
                    <a:pt x="9280" y="652"/>
                    <a:pt x="8385" y="1059"/>
                  </a:cubicBezTo>
                  <a:cubicBezTo>
                    <a:pt x="5576" y="2402"/>
                    <a:pt x="3949" y="4844"/>
                    <a:pt x="3013" y="7570"/>
                  </a:cubicBezTo>
                  <a:cubicBezTo>
                    <a:pt x="2077" y="10256"/>
                    <a:pt x="1832" y="13186"/>
                    <a:pt x="1832" y="15343"/>
                  </a:cubicBezTo>
                  <a:cubicBezTo>
                    <a:pt x="1832" y="16727"/>
                    <a:pt x="1914" y="17785"/>
                    <a:pt x="1995" y="18233"/>
                  </a:cubicBezTo>
                  <a:cubicBezTo>
                    <a:pt x="1995" y="18314"/>
                    <a:pt x="1995" y="18396"/>
                    <a:pt x="1995" y="18396"/>
                  </a:cubicBezTo>
                  <a:cubicBezTo>
                    <a:pt x="2117" y="18762"/>
                    <a:pt x="3053" y="21977"/>
                    <a:pt x="3053" y="25151"/>
                  </a:cubicBezTo>
                  <a:cubicBezTo>
                    <a:pt x="3053" y="26250"/>
                    <a:pt x="2931" y="27308"/>
                    <a:pt x="2646" y="28285"/>
                  </a:cubicBezTo>
                  <a:cubicBezTo>
                    <a:pt x="1995" y="30401"/>
                    <a:pt x="896" y="32192"/>
                    <a:pt x="1" y="33413"/>
                  </a:cubicBezTo>
                  <a:cubicBezTo>
                    <a:pt x="774" y="33616"/>
                    <a:pt x="1629" y="33861"/>
                    <a:pt x="2606" y="34227"/>
                  </a:cubicBezTo>
                  <a:cubicBezTo>
                    <a:pt x="5047" y="35163"/>
                    <a:pt x="9402" y="37320"/>
                    <a:pt x="13024" y="39355"/>
                  </a:cubicBezTo>
                  <a:lnTo>
                    <a:pt x="18396" y="38622"/>
                  </a:lnTo>
                  <a:cubicBezTo>
                    <a:pt x="18396" y="38622"/>
                    <a:pt x="18681" y="38744"/>
                    <a:pt x="19088" y="38907"/>
                  </a:cubicBezTo>
                  <a:cubicBezTo>
                    <a:pt x="19251" y="38866"/>
                    <a:pt x="19413" y="38785"/>
                    <a:pt x="19576" y="38744"/>
                  </a:cubicBezTo>
                  <a:cubicBezTo>
                    <a:pt x="20146" y="38541"/>
                    <a:pt x="20634" y="38500"/>
                    <a:pt x="20634" y="38500"/>
                  </a:cubicBezTo>
                  <a:lnTo>
                    <a:pt x="20716" y="38500"/>
                  </a:lnTo>
                  <a:cubicBezTo>
                    <a:pt x="20756" y="38500"/>
                    <a:pt x="20797" y="38500"/>
                    <a:pt x="20838" y="38541"/>
                  </a:cubicBezTo>
                  <a:cubicBezTo>
                    <a:pt x="20838" y="38541"/>
                    <a:pt x="20960" y="38582"/>
                    <a:pt x="21123" y="38663"/>
                  </a:cubicBezTo>
                  <a:cubicBezTo>
                    <a:pt x="21326" y="38744"/>
                    <a:pt x="21570" y="38866"/>
                    <a:pt x="21855" y="38988"/>
                  </a:cubicBezTo>
                  <a:cubicBezTo>
                    <a:pt x="22466" y="39233"/>
                    <a:pt x="23239" y="39518"/>
                    <a:pt x="23931" y="39721"/>
                  </a:cubicBezTo>
                  <a:cubicBezTo>
                    <a:pt x="24379" y="39843"/>
                    <a:pt x="24826" y="39925"/>
                    <a:pt x="25111" y="39925"/>
                  </a:cubicBezTo>
                  <a:lnTo>
                    <a:pt x="25355" y="39925"/>
                  </a:lnTo>
                  <a:cubicBezTo>
                    <a:pt x="25192" y="38459"/>
                    <a:pt x="20309" y="34552"/>
                    <a:pt x="20512" y="28977"/>
                  </a:cubicBezTo>
                  <a:cubicBezTo>
                    <a:pt x="20756" y="22872"/>
                    <a:pt x="19129" y="15099"/>
                    <a:pt x="19129" y="15099"/>
                  </a:cubicBezTo>
                  <a:cubicBezTo>
                    <a:pt x="19129" y="15099"/>
                    <a:pt x="19332" y="13186"/>
                    <a:pt x="15832" y="7326"/>
                  </a:cubicBezTo>
                  <a:cubicBezTo>
                    <a:pt x="14571" y="5210"/>
                    <a:pt x="13105" y="2524"/>
                    <a:pt x="1123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35"/>
            <p:cNvSpPr/>
            <p:nvPr/>
          </p:nvSpPr>
          <p:spPr>
            <a:xfrm>
              <a:off x="2939050" y="2055250"/>
              <a:ext cx="304250" cy="177050"/>
            </a:xfrm>
            <a:custGeom>
              <a:avLst/>
              <a:gdLst/>
              <a:ahLst/>
              <a:cxnLst/>
              <a:rect l="l" t="t" r="r" b="b"/>
              <a:pathLst>
                <a:path w="12170" h="7082" extrusionOk="0">
                  <a:moveTo>
                    <a:pt x="7733" y="0"/>
                  </a:moveTo>
                  <a:cubicBezTo>
                    <a:pt x="1385" y="0"/>
                    <a:pt x="1" y="2605"/>
                    <a:pt x="1873" y="4233"/>
                  </a:cubicBezTo>
                  <a:lnTo>
                    <a:pt x="6594" y="4029"/>
                  </a:lnTo>
                  <a:lnTo>
                    <a:pt x="6594" y="4029"/>
                  </a:lnTo>
                  <a:cubicBezTo>
                    <a:pt x="6594" y="4029"/>
                    <a:pt x="3745" y="7082"/>
                    <a:pt x="7041" y="7082"/>
                  </a:cubicBezTo>
                  <a:cubicBezTo>
                    <a:pt x="9605" y="7082"/>
                    <a:pt x="11437" y="6593"/>
                    <a:pt x="12169" y="5535"/>
                  </a:cubicBezTo>
                  <a:cubicBezTo>
                    <a:pt x="12169" y="5169"/>
                    <a:pt x="12169" y="4843"/>
                    <a:pt x="12169" y="4518"/>
                  </a:cubicBezTo>
                  <a:cubicBezTo>
                    <a:pt x="12169" y="3989"/>
                    <a:pt x="12169" y="3541"/>
                    <a:pt x="12129" y="3256"/>
                  </a:cubicBezTo>
                  <a:cubicBezTo>
                    <a:pt x="12129" y="2930"/>
                    <a:pt x="12129" y="2727"/>
                    <a:pt x="12129" y="2727"/>
                  </a:cubicBezTo>
                  <a:cubicBezTo>
                    <a:pt x="12129" y="2727"/>
                    <a:pt x="12129" y="2686"/>
                    <a:pt x="12129" y="2564"/>
                  </a:cubicBezTo>
                  <a:cubicBezTo>
                    <a:pt x="12129" y="2442"/>
                    <a:pt x="12129" y="2279"/>
                    <a:pt x="12088" y="2116"/>
                  </a:cubicBezTo>
                  <a:cubicBezTo>
                    <a:pt x="12088" y="1791"/>
                    <a:pt x="12006" y="1343"/>
                    <a:pt x="11925" y="896"/>
                  </a:cubicBezTo>
                  <a:cubicBezTo>
                    <a:pt x="11274" y="367"/>
                    <a:pt x="10012" y="0"/>
                    <a:pt x="773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35"/>
            <p:cNvSpPr/>
            <p:nvPr/>
          </p:nvSpPr>
          <p:spPr>
            <a:xfrm>
              <a:off x="2382525" y="1901600"/>
              <a:ext cx="878075" cy="1136150"/>
            </a:xfrm>
            <a:custGeom>
              <a:avLst/>
              <a:gdLst/>
              <a:ahLst/>
              <a:cxnLst/>
              <a:rect l="l" t="t" r="r" b="b"/>
              <a:pathLst>
                <a:path w="35123" h="45446" extrusionOk="0">
                  <a:moveTo>
                    <a:pt x="20837" y="693"/>
                  </a:moveTo>
                  <a:cubicBezTo>
                    <a:pt x="23646" y="693"/>
                    <a:pt x="26291" y="1059"/>
                    <a:pt x="28407" y="1547"/>
                  </a:cubicBezTo>
                  <a:cubicBezTo>
                    <a:pt x="29424" y="1792"/>
                    <a:pt x="30361" y="2077"/>
                    <a:pt x="31052" y="2361"/>
                  </a:cubicBezTo>
                  <a:cubicBezTo>
                    <a:pt x="31744" y="2646"/>
                    <a:pt x="32273" y="2972"/>
                    <a:pt x="32517" y="3216"/>
                  </a:cubicBezTo>
                  <a:cubicBezTo>
                    <a:pt x="33413" y="4111"/>
                    <a:pt x="33901" y="5536"/>
                    <a:pt x="34145" y="6716"/>
                  </a:cubicBezTo>
                  <a:cubicBezTo>
                    <a:pt x="34267" y="7326"/>
                    <a:pt x="34308" y="7856"/>
                    <a:pt x="34349" y="8262"/>
                  </a:cubicBezTo>
                  <a:cubicBezTo>
                    <a:pt x="34390" y="8425"/>
                    <a:pt x="34390" y="8588"/>
                    <a:pt x="34390" y="8710"/>
                  </a:cubicBezTo>
                  <a:cubicBezTo>
                    <a:pt x="34390" y="8832"/>
                    <a:pt x="34390" y="8873"/>
                    <a:pt x="34390" y="8873"/>
                  </a:cubicBezTo>
                  <a:cubicBezTo>
                    <a:pt x="34390" y="8873"/>
                    <a:pt x="34390" y="9076"/>
                    <a:pt x="34390" y="9402"/>
                  </a:cubicBezTo>
                  <a:cubicBezTo>
                    <a:pt x="34430" y="9687"/>
                    <a:pt x="34430" y="10135"/>
                    <a:pt x="34430" y="10664"/>
                  </a:cubicBezTo>
                  <a:cubicBezTo>
                    <a:pt x="34430" y="11437"/>
                    <a:pt x="34390" y="12414"/>
                    <a:pt x="34308" y="13309"/>
                  </a:cubicBezTo>
                  <a:cubicBezTo>
                    <a:pt x="34227" y="14204"/>
                    <a:pt x="34105" y="15100"/>
                    <a:pt x="33901" y="15710"/>
                  </a:cubicBezTo>
                  <a:cubicBezTo>
                    <a:pt x="33494" y="16809"/>
                    <a:pt x="33047" y="17704"/>
                    <a:pt x="32680" y="18478"/>
                  </a:cubicBezTo>
                  <a:cubicBezTo>
                    <a:pt x="32314" y="19251"/>
                    <a:pt x="32029" y="19902"/>
                    <a:pt x="32029" y="20553"/>
                  </a:cubicBezTo>
                  <a:cubicBezTo>
                    <a:pt x="32029" y="20919"/>
                    <a:pt x="32151" y="21245"/>
                    <a:pt x="32314" y="21570"/>
                  </a:cubicBezTo>
                  <a:cubicBezTo>
                    <a:pt x="32843" y="22507"/>
                    <a:pt x="33738" y="23565"/>
                    <a:pt x="33738" y="25030"/>
                  </a:cubicBezTo>
                  <a:cubicBezTo>
                    <a:pt x="33738" y="25233"/>
                    <a:pt x="33698" y="25600"/>
                    <a:pt x="33576" y="26088"/>
                  </a:cubicBezTo>
                  <a:cubicBezTo>
                    <a:pt x="33209" y="27716"/>
                    <a:pt x="32273" y="30565"/>
                    <a:pt x="31297" y="33169"/>
                  </a:cubicBezTo>
                  <a:cubicBezTo>
                    <a:pt x="30808" y="34472"/>
                    <a:pt x="30320" y="35733"/>
                    <a:pt x="29913" y="36751"/>
                  </a:cubicBezTo>
                  <a:cubicBezTo>
                    <a:pt x="29506" y="37809"/>
                    <a:pt x="29140" y="38623"/>
                    <a:pt x="28895" y="39030"/>
                  </a:cubicBezTo>
                  <a:cubicBezTo>
                    <a:pt x="28366" y="40047"/>
                    <a:pt x="28204" y="40739"/>
                    <a:pt x="28041" y="41105"/>
                  </a:cubicBezTo>
                  <a:cubicBezTo>
                    <a:pt x="27919" y="41309"/>
                    <a:pt x="27878" y="41390"/>
                    <a:pt x="27756" y="41471"/>
                  </a:cubicBezTo>
                  <a:cubicBezTo>
                    <a:pt x="27675" y="41512"/>
                    <a:pt x="27512" y="41594"/>
                    <a:pt x="27227" y="41594"/>
                  </a:cubicBezTo>
                  <a:lnTo>
                    <a:pt x="27064" y="41594"/>
                  </a:lnTo>
                  <a:cubicBezTo>
                    <a:pt x="26779" y="41594"/>
                    <a:pt x="26372" y="41512"/>
                    <a:pt x="25884" y="41390"/>
                  </a:cubicBezTo>
                  <a:cubicBezTo>
                    <a:pt x="25192" y="41187"/>
                    <a:pt x="24419" y="40902"/>
                    <a:pt x="23808" y="40657"/>
                  </a:cubicBezTo>
                  <a:cubicBezTo>
                    <a:pt x="23523" y="40535"/>
                    <a:pt x="23279" y="40413"/>
                    <a:pt x="23076" y="40332"/>
                  </a:cubicBezTo>
                  <a:cubicBezTo>
                    <a:pt x="22913" y="40251"/>
                    <a:pt x="22791" y="40210"/>
                    <a:pt x="22791" y="40210"/>
                  </a:cubicBezTo>
                  <a:cubicBezTo>
                    <a:pt x="22750" y="40169"/>
                    <a:pt x="22669" y="40169"/>
                    <a:pt x="22587" y="40169"/>
                  </a:cubicBezTo>
                  <a:cubicBezTo>
                    <a:pt x="22587" y="40169"/>
                    <a:pt x="22099" y="40210"/>
                    <a:pt x="21529" y="40413"/>
                  </a:cubicBezTo>
                  <a:cubicBezTo>
                    <a:pt x="21244" y="40495"/>
                    <a:pt x="20960" y="40617"/>
                    <a:pt x="20715" y="40780"/>
                  </a:cubicBezTo>
                  <a:cubicBezTo>
                    <a:pt x="20430" y="40902"/>
                    <a:pt x="20227" y="41105"/>
                    <a:pt x="20105" y="41431"/>
                  </a:cubicBezTo>
                  <a:cubicBezTo>
                    <a:pt x="19942" y="41878"/>
                    <a:pt x="19739" y="42733"/>
                    <a:pt x="19535" y="43547"/>
                  </a:cubicBezTo>
                  <a:cubicBezTo>
                    <a:pt x="19430" y="43946"/>
                    <a:pt x="19336" y="44324"/>
                    <a:pt x="19269" y="44596"/>
                  </a:cubicBezTo>
                  <a:lnTo>
                    <a:pt x="19269" y="44596"/>
                  </a:lnTo>
                  <a:lnTo>
                    <a:pt x="898" y="36444"/>
                  </a:lnTo>
                  <a:lnTo>
                    <a:pt x="898" y="36444"/>
                  </a:lnTo>
                  <a:cubicBezTo>
                    <a:pt x="1673" y="35558"/>
                    <a:pt x="3627" y="33066"/>
                    <a:pt x="4599" y="29954"/>
                  </a:cubicBezTo>
                  <a:cubicBezTo>
                    <a:pt x="4884" y="28977"/>
                    <a:pt x="5006" y="27919"/>
                    <a:pt x="5006" y="26820"/>
                  </a:cubicBezTo>
                  <a:cubicBezTo>
                    <a:pt x="5006" y="23483"/>
                    <a:pt x="3948" y="20065"/>
                    <a:pt x="3948" y="20065"/>
                  </a:cubicBezTo>
                  <a:cubicBezTo>
                    <a:pt x="3948" y="20029"/>
                    <a:pt x="3948" y="19972"/>
                    <a:pt x="3948" y="19902"/>
                  </a:cubicBezTo>
                  <a:cubicBezTo>
                    <a:pt x="3867" y="19454"/>
                    <a:pt x="3785" y="18396"/>
                    <a:pt x="3785" y="17012"/>
                  </a:cubicBezTo>
                  <a:cubicBezTo>
                    <a:pt x="3785" y="14855"/>
                    <a:pt x="4030" y="11925"/>
                    <a:pt x="4966" y="9239"/>
                  </a:cubicBezTo>
                  <a:cubicBezTo>
                    <a:pt x="5902" y="6513"/>
                    <a:pt x="7529" y="4071"/>
                    <a:pt x="10338" y="2728"/>
                  </a:cubicBezTo>
                  <a:cubicBezTo>
                    <a:pt x="13512" y="1263"/>
                    <a:pt x="17297" y="693"/>
                    <a:pt x="20837" y="693"/>
                  </a:cubicBezTo>
                  <a:close/>
                  <a:moveTo>
                    <a:pt x="20837" y="1"/>
                  </a:moveTo>
                  <a:cubicBezTo>
                    <a:pt x="17215" y="1"/>
                    <a:pt x="13349" y="571"/>
                    <a:pt x="10053" y="2117"/>
                  </a:cubicBezTo>
                  <a:cubicBezTo>
                    <a:pt x="7000" y="3542"/>
                    <a:pt x="5291" y="6187"/>
                    <a:pt x="4314" y="8995"/>
                  </a:cubicBezTo>
                  <a:cubicBezTo>
                    <a:pt x="3338" y="11844"/>
                    <a:pt x="3093" y="14815"/>
                    <a:pt x="3093" y="17012"/>
                  </a:cubicBezTo>
                  <a:cubicBezTo>
                    <a:pt x="3093" y="18884"/>
                    <a:pt x="3297" y="20187"/>
                    <a:pt x="3297" y="20187"/>
                  </a:cubicBezTo>
                  <a:lnTo>
                    <a:pt x="3297" y="20268"/>
                  </a:lnTo>
                  <a:cubicBezTo>
                    <a:pt x="3297" y="20268"/>
                    <a:pt x="3297" y="20309"/>
                    <a:pt x="3338" y="20390"/>
                  </a:cubicBezTo>
                  <a:cubicBezTo>
                    <a:pt x="3541" y="21082"/>
                    <a:pt x="4355" y="24012"/>
                    <a:pt x="4355" y="26820"/>
                  </a:cubicBezTo>
                  <a:cubicBezTo>
                    <a:pt x="4355" y="27879"/>
                    <a:pt x="4233" y="28896"/>
                    <a:pt x="3948" y="29751"/>
                  </a:cubicBezTo>
                  <a:cubicBezTo>
                    <a:pt x="3378" y="31623"/>
                    <a:pt x="2402" y="33251"/>
                    <a:pt x="1588" y="34431"/>
                  </a:cubicBezTo>
                  <a:cubicBezTo>
                    <a:pt x="1181" y="35041"/>
                    <a:pt x="814" y="35489"/>
                    <a:pt x="530" y="35815"/>
                  </a:cubicBezTo>
                  <a:cubicBezTo>
                    <a:pt x="407" y="35977"/>
                    <a:pt x="285" y="36099"/>
                    <a:pt x="204" y="36221"/>
                  </a:cubicBezTo>
                  <a:lnTo>
                    <a:pt x="123" y="36303"/>
                  </a:lnTo>
                  <a:lnTo>
                    <a:pt x="82" y="36344"/>
                  </a:lnTo>
                  <a:cubicBezTo>
                    <a:pt x="1" y="36425"/>
                    <a:pt x="1" y="36506"/>
                    <a:pt x="1" y="36628"/>
                  </a:cubicBezTo>
                  <a:cubicBezTo>
                    <a:pt x="41" y="36751"/>
                    <a:pt x="123" y="36832"/>
                    <a:pt x="204" y="36873"/>
                  </a:cubicBezTo>
                  <a:lnTo>
                    <a:pt x="19372" y="45419"/>
                  </a:lnTo>
                  <a:cubicBezTo>
                    <a:pt x="19406" y="45436"/>
                    <a:pt x="19447" y="45446"/>
                    <a:pt x="19489" y="45446"/>
                  </a:cubicBezTo>
                  <a:cubicBezTo>
                    <a:pt x="19548" y="45446"/>
                    <a:pt x="19610" y="45426"/>
                    <a:pt x="19657" y="45378"/>
                  </a:cubicBezTo>
                  <a:cubicBezTo>
                    <a:pt x="19739" y="45338"/>
                    <a:pt x="19820" y="45256"/>
                    <a:pt x="19820" y="45175"/>
                  </a:cubicBezTo>
                  <a:cubicBezTo>
                    <a:pt x="19820" y="45175"/>
                    <a:pt x="19983" y="44483"/>
                    <a:pt x="20186" y="43710"/>
                  </a:cubicBezTo>
                  <a:cubicBezTo>
                    <a:pt x="20390" y="42896"/>
                    <a:pt x="20634" y="42041"/>
                    <a:pt x="20756" y="41675"/>
                  </a:cubicBezTo>
                  <a:cubicBezTo>
                    <a:pt x="20756" y="41594"/>
                    <a:pt x="20878" y="41471"/>
                    <a:pt x="21041" y="41349"/>
                  </a:cubicBezTo>
                  <a:cubicBezTo>
                    <a:pt x="21326" y="41187"/>
                    <a:pt x="21773" y="41024"/>
                    <a:pt x="22099" y="40942"/>
                  </a:cubicBezTo>
                  <a:cubicBezTo>
                    <a:pt x="22262" y="40902"/>
                    <a:pt x="22425" y="40861"/>
                    <a:pt x="22547" y="40861"/>
                  </a:cubicBezTo>
                  <a:lnTo>
                    <a:pt x="22574" y="40852"/>
                  </a:lnTo>
                  <a:lnTo>
                    <a:pt x="22574" y="40852"/>
                  </a:lnTo>
                  <a:cubicBezTo>
                    <a:pt x="22782" y="40948"/>
                    <a:pt x="23443" y="41251"/>
                    <a:pt x="24215" y="41553"/>
                  </a:cubicBezTo>
                  <a:cubicBezTo>
                    <a:pt x="24704" y="41716"/>
                    <a:pt x="25192" y="41919"/>
                    <a:pt x="25721" y="42041"/>
                  </a:cubicBezTo>
                  <a:cubicBezTo>
                    <a:pt x="26209" y="42204"/>
                    <a:pt x="26657" y="42285"/>
                    <a:pt x="27064" y="42285"/>
                  </a:cubicBezTo>
                  <a:lnTo>
                    <a:pt x="27268" y="42285"/>
                  </a:lnTo>
                  <a:cubicBezTo>
                    <a:pt x="27634" y="42245"/>
                    <a:pt x="27919" y="42163"/>
                    <a:pt x="28163" y="42000"/>
                  </a:cubicBezTo>
                  <a:cubicBezTo>
                    <a:pt x="28326" y="41878"/>
                    <a:pt x="28448" y="41756"/>
                    <a:pt x="28529" y="41553"/>
                  </a:cubicBezTo>
                  <a:cubicBezTo>
                    <a:pt x="28814" y="41064"/>
                    <a:pt x="28936" y="40413"/>
                    <a:pt x="29506" y="39355"/>
                  </a:cubicBezTo>
                  <a:cubicBezTo>
                    <a:pt x="29791" y="38826"/>
                    <a:pt x="30238" y="37809"/>
                    <a:pt x="30727" y="36547"/>
                  </a:cubicBezTo>
                  <a:cubicBezTo>
                    <a:pt x="31500" y="34675"/>
                    <a:pt x="32395" y="32192"/>
                    <a:pt x="33128" y="29995"/>
                  </a:cubicBezTo>
                  <a:cubicBezTo>
                    <a:pt x="33494" y="28896"/>
                    <a:pt x="33820" y="27879"/>
                    <a:pt x="34023" y="27024"/>
                  </a:cubicBezTo>
                  <a:cubicBezTo>
                    <a:pt x="34267" y="26169"/>
                    <a:pt x="34390" y="25477"/>
                    <a:pt x="34390" y="25030"/>
                  </a:cubicBezTo>
                  <a:cubicBezTo>
                    <a:pt x="34390" y="23850"/>
                    <a:pt x="33942" y="22954"/>
                    <a:pt x="33494" y="22222"/>
                  </a:cubicBezTo>
                  <a:cubicBezTo>
                    <a:pt x="33291" y="21855"/>
                    <a:pt x="33087" y="21530"/>
                    <a:pt x="32924" y="21245"/>
                  </a:cubicBezTo>
                  <a:cubicBezTo>
                    <a:pt x="32762" y="20960"/>
                    <a:pt x="32721" y="20716"/>
                    <a:pt x="32721" y="20553"/>
                  </a:cubicBezTo>
                  <a:cubicBezTo>
                    <a:pt x="32680" y="20146"/>
                    <a:pt x="32924" y="19536"/>
                    <a:pt x="33291" y="18762"/>
                  </a:cubicBezTo>
                  <a:cubicBezTo>
                    <a:pt x="33657" y="17989"/>
                    <a:pt x="34105" y="17094"/>
                    <a:pt x="34512" y="15954"/>
                  </a:cubicBezTo>
                  <a:cubicBezTo>
                    <a:pt x="34756" y="15222"/>
                    <a:pt x="34919" y="14326"/>
                    <a:pt x="35000" y="13350"/>
                  </a:cubicBezTo>
                  <a:cubicBezTo>
                    <a:pt x="35081" y="12414"/>
                    <a:pt x="35122" y="11478"/>
                    <a:pt x="35122" y="10664"/>
                  </a:cubicBezTo>
                  <a:cubicBezTo>
                    <a:pt x="35122" y="9606"/>
                    <a:pt x="35081" y="8873"/>
                    <a:pt x="35081" y="8832"/>
                  </a:cubicBezTo>
                  <a:lnTo>
                    <a:pt x="35081" y="8832"/>
                  </a:lnTo>
                  <a:lnTo>
                    <a:pt x="35081" y="8832"/>
                  </a:lnTo>
                  <a:cubicBezTo>
                    <a:pt x="35077" y="8631"/>
                    <a:pt x="35048" y="7708"/>
                    <a:pt x="34797" y="6594"/>
                  </a:cubicBezTo>
                  <a:cubicBezTo>
                    <a:pt x="34552" y="5332"/>
                    <a:pt x="34064" y="3786"/>
                    <a:pt x="33006" y="2728"/>
                  </a:cubicBezTo>
                  <a:cubicBezTo>
                    <a:pt x="32640" y="2361"/>
                    <a:pt x="32070" y="2036"/>
                    <a:pt x="31297" y="1751"/>
                  </a:cubicBezTo>
                  <a:cubicBezTo>
                    <a:pt x="29058" y="815"/>
                    <a:pt x="25111" y="1"/>
                    <a:pt x="208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35"/>
            <p:cNvSpPr/>
            <p:nvPr/>
          </p:nvSpPr>
          <p:spPr>
            <a:xfrm>
              <a:off x="2417125" y="1742250"/>
              <a:ext cx="1039825" cy="903125"/>
            </a:xfrm>
            <a:custGeom>
              <a:avLst/>
              <a:gdLst/>
              <a:ahLst/>
              <a:cxnLst/>
              <a:rect l="l" t="t" r="r" b="b"/>
              <a:pathLst>
                <a:path w="41593" h="36125" extrusionOk="0">
                  <a:moveTo>
                    <a:pt x="17525" y="0"/>
                  </a:moveTo>
                  <a:cubicBezTo>
                    <a:pt x="17069" y="0"/>
                    <a:pt x="16613" y="9"/>
                    <a:pt x="16157" y="26"/>
                  </a:cubicBezTo>
                  <a:cubicBezTo>
                    <a:pt x="8669" y="270"/>
                    <a:pt x="3175" y="2916"/>
                    <a:pt x="1587" y="7230"/>
                  </a:cubicBezTo>
                  <a:cubicBezTo>
                    <a:pt x="0" y="11584"/>
                    <a:pt x="2483" y="26805"/>
                    <a:pt x="2646" y="30875"/>
                  </a:cubicBezTo>
                  <a:cubicBezTo>
                    <a:pt x="2768" y="34944"/>
                    <a:pt x="5250" y="36125"/>
                    <a:pt x="8140" y="36125"/>
                  </a:cubicBezTo>
                  <a:cubicBezTo>
                    <a:pt x="11029" y="36125"/>
                    <a:pt x="13512" y="33601"/>
                    <a:pt x="14163" y="31404"/>
                  </a:cubicBezTo>
                  <a:cubicBezTo>
                    <a:pt x="14855" y="29165"/>
                    <a:pt x="15099" y="26927"/>
                    <a:pt x="15506" y="26398"/>
                  </a:cubicBezTo>
                  <a:cubicBezTo>
                    <a:pt x="15558" y="26322"/>
                    <a:pt x="15635" y="26290"/>
                    <a:pt x="15729" y="26290"/>
                  </a:cubicBezTo>
                  <a:cubicBezTo>
                    <a:pt x="16293" y="26290"/>
                    <a:pt x="17459" y="27456"/>
                    <a:pt x="17459" y="27456"/>
                  </a:cubicBezTo>
                  <a:cubicBezTo>
                    <a:pt x="17459" y="27456"/>
                    <a:pt x="18852" y="27854"/>
                    <a:pt x="19901" y="27854"/>
                  </a:cubicBezTo>
                  <a:cubicBezTo>
                    <a:pt x="20426" y="27854"/>
                    <a:pt x="20864" y="27755"/>
                    <a:pt x="21000" y="27456"/>
                  </a:cubicBezTo>
                  <a:cubicBezTo>
                    <a:pt x="21407" y="26520"/>
                    <a:pt x="20227" y="26276"/>
                    <a:pt x="21651" y="25747"/>
                  </a:cubicBezTo>
                  <a:cubicBezTo>
                    <a:pt x="23116" y="25218"/>
                    <a:pt x="26535" y="23102"/>
                    <a:pt x="26535" y="21026"/>
                  </a:cubicBezTo>
                  <a:cubicBezTo>
                    <a:pt x="26535" y="18910"/>
                    <a:pt x="22587" y="15369"/>
                    <a:pt x="24541" y="14840"/>
                  </a:cubicBezTo>
                  <a:cubicBezTo>
                    <a:pt x="25501" y="14585"/>
                    <a:pt x="27395" y="14519"/>
                    <a:pt x="29101" y="14519"/>
                  </a:cubicBezTo>
                  <a:cubicBezTo>
                    <a:pt x="30938" y="14519"/>
                    <a:pt x="32558" y="14596"/>
                    <a:pt x="32558" y="14596"/>
                  </a:cubicBezTo>
                  <a:cubicBezTo>
                    <a:pt x="32558" y="14596"/>
                    <a:pt x="28366" y="16549"/>
                    <a:pt x="30442" y="17485"/>
                  </a:cubicBezTo>
                  <a:cubicBezTo>
                    <a:pt x="30907" y="17682"/>
                    <a:pt x="31518" y="17779"/>
                    <a:pt x="32209" y="17779"/>
                  </a:cubicBezTo>
                  <a:cubicBezTo>
                    <a:pt x="34660" y="17779"/>
                    <a:pt x="38115" y="16565"/>
                    <a:pt x="39639" y="14311"/>
                  </a:cubicBezTo>
                  <a:cubicBezTo>
                    <a:pt x="41593" y="11421"/>
                    <a:pt x="38866" y="6863"/>
                    <a:pt x="35040" y="4340"/>
                  </a:cubicBezTo>
                  <a:cubicBezTo>
                    <a:pt x="31486" y="2009"/>
                    <a:pt x="24558" y="0"/>
                    <a:pt x="175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35"/>
            <p:cNvSpPr/>
            <p:nvPr/>
          </p:nvSpPr>
          <p:spPr>
            <a:xfrm>
              <a:off x="2435425" y="1733725"/>
              <a:ext cx="997100" cy="919800"/>
            </a:xfrm>
            <a:custGeom>
              <a:avLst/>
              <a:gdLst/>
              <a:ahLst/>
              <a:cxnLst/>
              <a:rect l="l" t="t" r="r" b="b"/>
              <a:pathLst>
                <a:path w="39884" h="36792" extrusionOk="0">
                  <a:moveTo>
                    <a:pt x="16893" y="692"/>
                  </a:moveTo>
                  <a:cubicBezTo>
                    <a:pt x="23823" y="692"/>
                    <a:pt x="30680" y="2709"/>
                    <a:pt x="34146" y="4966"/>
                  </a:cubicBezTo>
                  <a:cubicBezTo>
                    <a:pt x="35570" y="5902"/>
                    <a:pt x="36832" y="7164"/>
                    <a:pt x="37768" y="8507"/>
                  </a:cubicBezTo>
                  <a:cubicBezTo>
                    <a:pt x="38663" y="9809"/>
                    <a:pt x="39233" y="11233"/>
                    <a:pt x="39233" y="12454"/>
                  </a:cubicBezTo>
                  <a:cubicBezTo>
                    <a:pt x="39233" y="13187"/>
                    <a:pt x="39029" y="13879"/>
                    <a:pt x="38622" y="14489"/>
                  </a:cubicBezTo>
                  <a:cubicBezTo>
                    <a:pt x="37930" y="15507"/>
                    <a:pt x="36750" y="16361"/>
                    <a:pt x="35407" y="16931"/>
                  </a:cubicBezTo>
                  <a:cubicBezTo>
                    <a:pt x="34105" y="17501"/>
                    <a:pt x="32681" y="17786"/>
                    <a:pt x="31500" y="17786"/>
                  </a:cubicBezTo>
                  <a:cubicBezTo>
                    <a:pt x="30849" y="17786"/>
                    <a:pt x="30279" y="17664"/>
                    <a:pt x="29872" y="17501"/>
                  </a:cubicBezTo>
                  <a:cubicBezTo>
                    <a:pt x="29669" y="17419"/>
                    <a:pt x="29588" y="17338"/>
                    <a:pt x="29547" y="17297"/>
                  </a:cubicBezTo>
                  <a:lnTo>
                    <a:pt x="29465" y="17175"/>
                  </a:lnTo>
                  <a:cubicBezTo>
                    <a:pt x="29465" y="17134"/>
                    <a:pt x="29506" y="17053"/>
                    <a:pt x="29547" y="16972"/>
                  </a:cubicBezTo>
                  <a:cubicBezTo>
                    <a:pt x="29710" y="16605"/>
                    <a:pt x="30361" y="16158"/>
                    <a:pt x="30890" y="15791"/>
                  </a:cubicBezTo>
                  <a:cubicBezTo>
                    <a:pt x="31175" y="15629"/>
                    <a:pt x="31460" y="15507"/>
                    <a:pt x="31663" y="15384"/>
                  </a:cubicBezTo>
                  <a:cubicBezTo>
                    <a:pt x="31744" y="15344"/>
                    <a:pt x="31826" y="15303"/>
                    <a:pt x="31867" y="15262"/>
                  </a:cubicBezTo>
                  <a:lnTo>
                    <a:pt x="31948" y="15222"/>
                  </a:lnTo>
                  <a:cubicBezTo>
                    <a:pt x="32111" y="15181"/>
                    <a:pt x="32192" y="15018"/>
                    <a:pt x="32151" y="14855"/>
                  </a:cubicBezTo>
                  <a:cubicBezTo>
                    <a:pt x="32111" y="14693"/>
                    <a:pt x="31989" y="14611"/>
                    <a:pt x="31826" y="14571"/>
                  </a:cubicBezTo>
                  <a:cubicBezTo>
                    <a:pt x="31826" y="14571"/>
                    <a:pt x="30320" y="14530"/>
                    <a:pt x="28570" y="14530"/>
                  </a:cubicBezTo>
                  <a:cubicBezTo>
                    <a:pt x="27675" y="14530"/>
                    <a:pt x="26739" y="14530"/>
                    <a:pt x="25884" y="14571"/>
                  </a:cubicBezTo>
                  <a:cubicBezTo>
                    <a:pt x="25029" y="14652"/>
                    <a:pt x="24256" y="14733"/>
                    <a:pt x="23727" y="14855"/>
                  </a:cubicBezTo>
                  <a:cubicBezTo>
                    <a:pt x="23483" y="14937"/>
                    <a:pt x="23279" y="15059"/>
                    <a:pt x="23117" y="15222"/>
                  </a:cubicBezTo>
                  <a:cubicBezTo>
                    <a:pt x="22995" y="15384"/>
                    <a:pt x="22913" y="15629"/>
                    <a:pt x="22913" y="15832"/>
                  </a:cubicBezTo>
                  <a:cubicBezTo>
                    <a:pt x="22913" y="16239"/>
                    <a:pt x="23117" y="16687"/>
                    <a:pt x="23361" y="17134"/>
                  </a:cubicBezTo>
                  <a:cubicBezTo>
                    <a:pt x="23727" y="17826"/>
                    <a:pt x="24256" y="18600"/>
                    <a:pt x="24704" y="19373"/>
                  </a:cubicBezTo>
                  <a:cubicBezTo>
                    <a:pt x="25152" y="20105"/>
                    <a:pt x="25436" y="20838"/>
                    <a:pt x="25436" y="21367"/>
                  </a:cubicBezTo>
                  <a:cubicBezTo>
                    <a:pt x="25436" y="21774"/>
                    <a:pt x="25274" y="22262"/>
                    <a:pt x="24948" y="22710"/>
                  </a:cubicBezTo>
                  <a:cubicBezTo>
                    <a:pt x="24460" y="23402"/>
                    <a:pt x="23686" y="24094"/>
                    <a:pt x="22913" y="24623"/>
                  </a:cubicBezTo>
                  <a:cubicBezTo>
                    <a:pt x="22140" y="25193"/>
                    <a:pt x="21326" y="25599"/>
                    <a:pt x="20797" y="25762"/>
                  </a:cubicBezTo>
                  <a:cubicBezTo>
                    <a:pt x="20512" y="25884"/>
                    <a:pt x="20268" y="25966"/>
                    <a:pt x="20105" y="26129"/>
                  </a:cubicBezTo>
                  <a:cubicBezTo>
                    <a:pt x="20024" y="26169"/>
                    <a:pt x="19983" y="26251"/>
                    <a:pt x="19902" y="26373"/>
                  </a:cubicBezTo>
                  <a:cubicBezTo>
                    <a:pt x="19861" y="26454"/>
                    <a:pt x="19861" y="26576"/>
                    <a:pt x="19861" y="26658"/>
                  </a:cubicBezTo>
                  <a:cubicBezTo>
                    <a:pt x="19861" y="26861"/>
                    <a:pt x="19902" y="26983"/>
                    <a:pt x="19942" y="27105"/>
                  </a:cubicBezTo>
                  <a:cubicBezTo>
                    <a:pt x="19983" y="27227"/>
                    <a:pt x="20024" y="27309"/>
                    <a:pt x="20024" y="27390"/>
                  </a:cubicBezTo>
                  <a:cubicBezTo>
                    <a:pt x="20024" y="27472"/>
                    <a:pt x="20024" y="27553"/>
                    <a:pt x="19942" y="27675"/>
                  </a:cubicBezTo>
                  <a:cubicBezTo>
                    <a:pt x="19942" y="27675"/>
                    <a:pt x="19902" y="27756"/>
                    <a:pt x="19780" y="27797"/>
                  </a:cubicBezTo>
                  <a:cubicBezTo>
                    <a:pt x="19664" y="27826"/>
                    <a:pt x="19529" y="27855"/>
                    <a:pt x="19373" y="27855"/>
                  </a:cubicBezTo>
                  <a:cubicBezTo>
                    <a:pt x="19309" y="27855"/>
                    <a:pt x="19241" y="27850"/>
                    <a:pt x="19169" y="27838"/>
                  </a:cubicBezTo>
                  <a:cubicBezTo>
                    <a:pt x="19102" y="27843"/>
                    <a:pt x="19034" y="27846"/>
                    <a:pt x="18965" y="27846"/>
                  </a:cubicBezTo>
                  <a:cubicBezTo>
                    <a:pt x="18526" y="27846"/>
                    <a:pt x="18044" y="27745"/>
                    <a:pt x="17623" y="27675"/>
                  </a:cubicBezTo>
                  <a:cubicBezTo>
                    <a:pt x="17378" y="27594"/>
                    <a:pt x="17175" y="27553"/>
                    <a:pt x="17053" y="27512"/>
                  </a:cubicBezTo>
                  <a:cubicBezTo>
                    <a:pt x="16988" y="27496"/>
                    <a:pt x="16936" y="27486"/>
                    <a:pt x="16897" y="27480"/>
                  </a:cubicBezTo>
                  <a:lnTo>
                    <a:pt x="16897" y="27480"/>
                  </a:lnTo>
                  <a:cubicBezTo>
                    <a:pt x="16786" y="27375"/>
                    <a:pt x="16562" y="27169"/>
                    <a:pt x="16280" y="26942"/>
                  </a:cubicBezTo>
                  <a:cubicBezTo>
                    <a:pt x="16117" y="26780"/>
                    <a:pt x="15873" y="26658"/>
                    <a:pt x="15669" y="26536"/>
                  </a:cubicBezTo>
                  <a:cubicBezTo>
                    <a:pt x="15466" y="26413"/>
                    <a:pt x="15262" y="26291"/>
                    <a:pt x="14977" y="26291"/>
                  </a:cubicBezTo>
                  <a:cubicBezTo>
                    <a:pt x="14814" y="26291"/>
                    <a:pt x="14611" y="26373"/>
                    <a:pt x="14489" y="26536"/>
                  </a:cubicBezTo>
                  <a:cubicBezTo>
                    <a:pt x="14326" y="26739"/>
                    <a:pt x="14245" y="26983"/>
                    <a:pt x="14163" y="27349"/>
                  </a:cubicBezTo>
                  <a:cubicBezTo>
                    <a:pt x="13878" y="28326"/>
                    <a:pt x="13594" y="29995"/>
                    <a:pt x="13105" y="31623"/>
                  </a:cubicBezTo>
                  <a:cubicBezTo>
                    <a:pt x="12820" y="32681"/>
                    <a:pt x="12047" y="33820"/>
                    <a:pt x="11030" y="34675"/>
                  </a:cubicBezTo>
                  <a:cubicBezTo>
                    <a:pt x="10012" y="35530"/>
                    <a:pt x="8751" y="36099"/>
                    <a:pt x="7408" y="36099"/>
                  </a:cubicBezTo>
                  <a:cubicBezTo>
                    <a:pt x="6024" y="36099"/>
                    <a:pt x="4762" y="35814"/>
                    <a:pt x="3826" y="35082"/>
                  </a:cubicBezTo>
                  <a:cubicBezTo>
                    <a:pt x="2931" y="34349"/>
                    <a:pt x="2320" y="33169"/>
                    <a:pt x="2239" y="31175"/>
                  </a:cubicBezTo>
                  <a:cubicBezTo>
                    <a:pt x="2198" y="29588"/>
                    <a:pt x="1791" y="26454"/>
                    <a:pt x="1425" y="22873"/>
                  </a:cubicBezTo>
                  <a:cubicBezTo>
                    <a:pt x="1018" y="19332"/>
                    <a:pt x="652" y="15344"/>
                    <a:pt x="652" y="12251"/>
                  </a:cubicBezTo>
                  <a:cubicBezTo>
                    <a:pt x="652" y="10297"/>
                    <a:pt x="815" y="8629"/>
                    <a:pt x="1181" y="7693"/>
                  </a:cubicBezTo>
                  <a:cubicBezTo>
                    <a:pt x="1914" y="5617"/>
                    <a:pt x="3623" y="3949"/>
                    <a:pt x="6065" y="2728"/>
                  </a:cubicBezTo>
                  <a:cubicBezTo>
                    <a:pt x="8506" y="1547"/>
                    <a:pt x="11722" y="815"/>
                    <a:pt x="15425" y="693"/>
                  </a:cubicBezTo>
                  <a:lnTo>
                    <a:pt x="16687" y="693"/>
                  </a:lnTo>
                  <a:cubicBezTo>
                    <a:pt x="16755" y="692"/>
                    <a:pt x="16824" y="692"/>
                    <a:pt x="16893" y="692"/>
                  </a:cubicBezTo>
                  <a:close/>
                  <a:moveTo>
                    <a:pt x="15425" y="1"/>
                  </a:moveTo>
                  <a:cubicBezTo>
                    <a:pt x="11640" y="164"/>
                    <a:pt x="8344" y="896"/>
                    <a:pt x="5780" y="2158"/>
                  </a:cubicBezTo>
                  <a:cubicBezTo>
                    <a:pt x="3216" y="3379"/>
                    <a:pt x="1344" y="5210"/>
                    <a:pt x="530" y="7449"/>
                  </a:cubicBezTo>
                  <a:cubicBezTo>
                    <a:pt x="123" y="8588"/>
                    <a:pt x="1" y="10257"/>
                    <a:pt x="1" y="12251"/>
                  </a:cubicBezTo>
                  <a:cubicBezTo>
                    <a:pt x="1" y="15425"/>
                    <a:pt x="367" y="19373"/>
                    <a:pt x="733" y="22954"/>
                  </a:cubicBezTo>
                  <a:cubicBezTo>
                    <a:pt x="1140" y="26536"/>
                    <a:pt x="1507" y="29710"/>
                    <a:pt x="1547" y="31216"/>
                  </a:cubicBezTo>
                  <a:cubicBezTo>
                    <a:pt x="1629" y="33291"/>
                    <a:pt x="2320" y="34756"/>
                    <a:pt x="3419" y="35611"/>
                  </a:cubicBezTo>
                  <a:cubicBezTo>
                    <a:pt x="4518" y="36506"/>
                    <a:pt x="5943" y="36791"/>
                    <a:pt x="7408" y="36791"/>
                  </a:cubicBezTo>
                  <a:cubicBezTo>
                    <a:pt x="8954" y="36791"/>
                    <a:pt x="10379" y="36140"/>
                    <a:pt x="11477" y="35204"/>
                  </a:cubicBezTo>
                  <a:cubicBezTo>
                    <a:pt x="12617" y="34227"/>
                    <a:pt x="13431" y="33006"/>
                    <a:pt x="13756" y="31826"/>
                  </a:cubicBezTo>
                  <a:cubicBezTo>
                    <a:pt x="14123" y="30687"/>
                    <a:pt x="14326" y="29547"/>
                    <a:pt x="14530" y="28652"/>
                  </a:cubicBezTo>
                  <a:cubicBezTo>
                    <a:pt x="14652" y="28204"/>
                    <a:pt x="14733" y="27838"/>
                    <a:pt x="14814" y="27512"/>
                  </a:cubicBezTo>
                  <a:cubicBezTo>
                    <a:pt x="14881" y="27279"/>
                    <a:pt x="14947" y="27074"/>
                    <a:pt x="14992" y="26984"/>
                  </a:cubicBezTo>
                  <a:lnTo>
                    <a:pt x="14992" y="26984"/>
                  </a:lnTo>
                  <a:cubicBezTo>
                    <a:pt x="15048" y="26991"/>
                    <a:pt x="15196" y="27031"/>
                    <a:pt x="15344" y="27105"/>
                  </a:cubicBezTo>
                  <a:cubicBezTo>
                    <a:pt x="15588" y="27268"/>
                    <a:pt x="15873" y="27472"/>
                    <a:pt x="16117" y="27675"/>
                  </a:cubicBezTo>
                  <a:cubicBezTo>
                    <a:pt x="16239" y="27756"/>
                    <a:pt x="16320" y="27879"/>
                    <a:pt x="16402" y="27919"/>
                  </a:cubicBezTo>
                  <a:cubicBezTo>
                    <a:pt x="16442" y="28001"/>
                    <a:pt x="16483" y="28041"/>
                    <a:pt x="16483" y="28041"/>
                  </a:cubicBezTo>
                  <a:lnTo>
                    <a:pt x="16646" y="28123"/>
                  </a:lnTo>
                  <a:cubicBezTo>
                    <a:pt x="16646" y="28123"/>
                    <a:pt x="18070" y="28530"/>
                    <a:pt x="19169" y="28530"/>
                  </a:cubicBezTo>
                  <a:cubicBezTo>
                    <a:pt x="19454" y="28530"/>
                    <a:pt x="19739" y="28530"/>
                    <a:pt x="19983" y="28448"/>
                  </a:cubicBezTo>
                  <a:cubicBezTo>
                    <a:pt x="20227" y="28367"/>
                    <a:pt x="20471" y="28204"/>
                    <a:pt x="20593" y="27919"/>
                  </a:cubicBezTo>
                  <a:cubicBezTo>
                    <a:pt x="20675" y="27756"/>
                    <a:pt x="20716" y="27553"/>
                    <a:pt x="20716" y="27390"/>
                  </a:cubicBezTo>
                  <a:cubicBezTo>
                    <a:pt x="20716" y="27187"/>
                    <a:pt x="20634" y="26983"/>
                    <a:pt x="20593" y="26861"/>
                  </a:cubicBezTo>
                  <a:cubicBezTo>
                    <a:pt x="20553" y="26739"/>
                    <a:pt x="20512" y="26658"/>
                    <a:pt x="20512" y="26658"/>
                  </a:cubicBezTo>
                  <a:lnTo>
                    <a:pt x="20553" y="26658"/>
                  </a:lnTo>
                  <a:cubicBezTo>
                    <a:pt x="20593" y="26617"/>
                    <a:pt x="20716" y="26495"/>
                    <a:pt x="21041" y="26413"/>
                  </a:cubicBezTo>
                  <a:cubicBezTo>
                    <a:pt x="21814" y="26129"/>
                    <a:pt x="23035" y="25437"/>
                    <a:pt x="24134" y="24582"/>
                  </a:cubicBezTo>
                  <a:cubicBezTo>
                    <a:pt x="24663" y="24134"/>
                    <a:pt x="25152" y="23646"/>
                    <a:pt x="25518" y="23117"/>
                  </a:cubicBezTo>
                  <a:cubicBezTo>
                    <a:pt x="25884" y="22547"/>
                    <a:pt x="26128" y="21977"/>
                    <a:pt x="26128" y="21367"/>
                  </a:cubicBezTo>
                  <a:cubicBezTo>
                    <a:pt x="26128" y="20838"/>
                    <a:pt x="25925" y="20350"/>
                    <a:pt x="25681" y="19820"/>
                  </a:cubicBezTo>
                  <a:cubicBezTo>
                    <a:pt x="25314" y="19047"/>
                    <a:pt x="24785" y="18233"/>
                    <a:pt x="24338" y="17501"/>
                  </a:cubicBezTo>
                  <a:cubicBezTo>
                    <a:pt x="24134" y="17134"/>
                    <a:pt x="23931" y="16809"/>
                    <a:pt x="23809" y="16524"/>
                  </a:cubicBezTo>
                  <a:cubicBezTo>
                    <a:pt x="23686" y="16239"/>
                    <a:pt x="23605" y="15995"/>
                    <a:pt x="23605" y="15832"/>
                  </a:cubicBezTo>
                  <a:cubicBezTo>
                    <a:pt x="23605" y="15751"/>
                    <a:pt x="23646" y="15669"/>
                    <a:pt x="23646" y="15629"/>
                  </a:cubicBezTo>
                  <a:cubicBezTo>
                    <a:pt x="23686" y="15629"/>
                    <a:pt x="23768" y="15547"/>
                    <a:pt x="23890" y="15507"/>
                  </a:cubicBezTo>
                  <a:cubicBezTo>
                    <a:pt x="24338" y="15384"/>
                    <a:pt x="25070" y="15303"/>
                    <a:pt x="25925" y="15262"/>
                  </a:cubicBezTo>
                  <a:cubicBezTo>
                    <a:pt x="26739" y="15222"/>
                    <a:pt x="27675" y="15181"/>
                    <a:pt x="28570" y="15181"/>
                  </a:cubicBezTo>
                  <a:cubicBezTo>
                    <a:pt x="29289" y="15181"/>
                    <a:pt x="29979" y="15210"/>
                    <a:pt x="30544" y="15219"/>
                  </a:cubicBezTo>
                  <a:lnTo>
                    <a:pt x="30544" y="15219"/>
                  </a:lnTo>
                  <a:cubicBezTo>
                    <a:pt x="30457" y="15272"/>
                    <a:pt x="30368" y="15327"/>
                    <a:pt x="30279" y="15384"/>
                  </a:cubicBezTo>
                  <a:cubicBezTo>
                    <a:pt x="29954" y="15629"/>
                    <a:pt x="29588" y="15873"/>
                    <a:pt x="29303" y="16158"/>
                  </a:cubicBezTo>
                  <a:cubicBezTo>
                    <a:pt x="29181" y="16321"/>
                    <a:pt x="29058" y="16443"/>
                    <a:pt x="28936" y="16605"/>
                  </a:cubicBezTo>
                  <a:cubicBezTo>
                    <a:pt x="28855" y="16768"/>
                    <a:pt x="28814" y="16972"/>
                    <a:pt x="28814" y="17175"/>
                  </a:cubicBezTo>
                  <a:cubicBezTo>
                    <a:pt x="28774" y="17379"/>
                    <a:pt x="28855" y="17582"/>
                    <a:pt x="29018" y="17745"/>
                  </a:cubicBezTo>
                  <a:cubicBezTo>
                    <a:pt x="29140" y="17908"/>
                    <a:pt x="29343" y="18030"/>
                    <a:pt x="29588" y="18111"/>
                  </a:cubicBezTo>
                  <a:cubicBezTo>
                    <a:pt x="30117" y="18355"/>
                    <a:pt x="30768" y="18477"/>
                    <a:pt x="31500" y="18477"/>
                  </a:cubicBezTo>
                  <a:cubicBezTo>
                    <a:pt x="32803" y="18477"/>
                    <a:pt x="34308" y="18152"/>
                    <a:pt x="35692" y="17541"/>
                  </a:cubicBezTo>
                  <a:cubicBezTo>
                    <a:pt x="37076" y="16931"/>
                    <a:pt x="38378" y="16036"/>
                    <a:pt x="39192" y="14855"/>
                  </a:cubicBezTo>
                  <a:cubicBezTo>
                    <a:pt x="39680" y="14123"/>
                    <a:pt x="39884" y="13309"/>
                    <a:pt x="39884" y="12454"/>
                  </a:cubicBezTo>
                  <a:cubicBezTo>
                    <a:pt x="39884" y="11030"/>
                    <a:pt x="39273" y="9524"/>
                    <a:pt x="38337" y="8100"/>
                  </a:cubicBezTo>
                  <a:cubicBezTo>
                    <a:pt x="37361" y="6675"/>
                    <a:pt x="36018" y="5373"/>
                    <a:pt x="34512" y="4396"/>
                  </a:cubicBezTo>
                  <a:cubicBezTo>
                    <a:pt x="30808" y="1995"/>
                    <a:pt x="23809" y="1"/>
                    <a:pt x="166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35"/>
            <p:cNvSpPr/>
            <p:nvPr/>
          </p:nvSpPr>
          <p:spPr>
            <a:xfrm>
              <a:off x="2586000" y="2406000"/>
              <a:ext cx="59050" cy="52500"/>
            </a:xfrm>
            <a:custGeom>
              <a:avLst/>
              <a:gdLst/>
              <a:ahLst/>
              <a:cxnLst/>
              <a:rect l="l" t="t" r="r" b="b"/>
              <a:pathLst>
                <a:path w="2362" h="2100" extrusionOk="0">
                  <a:moveTo>
                    <a:pt x="1970" y="1"/>
                  </a:moveTo>
                  <a:cubicBezTo>
                    <a:pt x="1883" y="1"/>
                    <a:pt x="1792" y="31"/>
                    <a:pt x="1710" y="92"/>
                  </a:cubicBezTo>
                  <a:cubicBezTo>
                    <a:pt x="1303" y="581"/>
                    <a:pt x="815" y="1028"/>
                    <a:pt x="164" y="1476"/>
                  </a:cubicBezTo>
                  <a:cubicBezTo>
                    <a:pt x="42" y="1598"/>
                    <a:pt x="1" y="1801"/>
                    <a:pt x="82" y="1964"/>
                  </a:cubicBezTo>
                  <a:cubicBezTo>
                    <a:pt x="154" y="2060"/>
                    <a:pt x="253" y="2099"/>
                    <a:pt x="356" y="2099"/>
                  </a:cubicBezTo>
                  <a:cubicBezTo>
                    <a:pt x="429" y="2099"/>
                    <a:pt x="503" y="2079"/>
                    <a:pt x="571" y="2046"/>
                  </a:cubicBezTo>
                  <a:cubicBezTo>
                    <a:pt x="1222" y="1557"/>
                    <a:pt x="1792" y="1069"/>
                    <a:pt x="2239" y="581"/>
                  </a:cubicBezTo>
                  <a:cubicBezTo>
                    <a:pt x="2361" y="418"/>
                    <a:pt x="2361" y="214"/>
                    <a:pt x="2199" y="92"/>
                  </a:cubicBezTo>
                  <a:cubicBezTo>
                    <a:pt x="2138" y="31"/>
                    <a:pt x="2056" y="1"/>
                    <a:pt x="19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35"/>
            <p:cNvSpPr/>
            <p:nvPr/>
          </p:nvSpPr>
          <p:spPr>
            <a:xfrm>
              <a:off x="2671475" y="1981950"/>
              <a:ext cx="727475" cy="348225"/>
            </a:xfrm>
            <a:custGeom>
              <a:avLst/>
              <a:gdLst/>
              <a:ahLst/>
              <a:cxnLst/>
              <a:rect l="l" t="t" r="r" b="b"/>
              <a:pathLst>
                <a:path w="29099" h="13929" extrusionOk="0">
                  <a:moveTo>
                    <a:pt x="28714" y="0"/>
                  </a:moveTo>
                  <a:cubicBezTo>
                    <a:pt x="28604" y="0"/>
                    <a:pt x="28500" y="45"/>
                    <a:pt x="28448" y="124"/>
                  </a:cubicBezTo>
                  <a:cubicBezTo>
                    <a:pt x="28407" y="124"/>
                    <a:pt x="27593" y="1345"/>
                    <a:pt x="24256" y="2200"/>
                  </a:cubicBezTo>
                  <a:cubicBezTo>
                    <a:pt x="23890" y="2281"/>
                    <a:pt x="23483" y="2322"/>
                    <a:pt x="23035" y="2322"/>
                  </a:cubicBezTo>
                  <a:cubicBezTo>
                    <a:pt x="20756" y="2322"/>
                    <a:pt x="17337" y="1386"/>
                    <a:pt x="13349" y="1345"/>
                  </a:cubicBezTo>
                  <a:cubicBezTo>
                    <a:pt x="10785" y="1345"/>
                    <a:pt x="8018" y="1752"/>
                    <a:pt x="5128" y="3095"/>
                  </a:cubicBezTo>
                  <a:cubicBezTo>
                    <a:pt x="3745" y="3746"/>
                    <a:pt x="2727" y="4479"/>
                    <a:pt x="2035" y="5293"/>
                  </a:cubicBezTo>
                  <a:cubicBezTo>
                    <a:pt x="977" y="6554"/>
                    <a:pt x="652" y="7938"/>
                    <a:pt x="489" y="9322"/>
                  </a:cubicBezTo>
                  <a:cubicBezTo>
                    <a:pt x="326" y="10705"/>
                    <a:pt x="326" y="12130"/>
                    <a:pt x="41" y="13514"/>
                  </a:cubicBezTo>
                  <a:cubicBezTo>
                    <a:pt x="0" y="13676"/>
                    <a:pt x="123" y="13880"/>
                    <a:pt x="326" y="13920"/>
                  </a:cubicBezTo>
                  <a:cubicBezTo>
                    <a:pt x="347" y="13926"/>
                    <a:pt x="369" y="13928"/>
                    <a:pt x="391" y="13928"/>
                  </a:cubicBezTo>
                  <a:cubicBezTo>
                    <a:pt x="539" y="13928"/>
                    <a:pt x="698" y="13813"/>
                    <a:pt x="733" y="13636"/>
                  </a:cubicBezTo>
                  <a:cubicBezTo>
                    <a:pt x="1099" y="11682"/>
                    <a:pt x="937" y="9769"/>
                    <a:pt x="1384" y="8101"/>
                  </a:cubicBezTo>
                  <a:cubicBezTo>
                    <a:pt x="1588" y="7246"/>
                    <a:pt x="1954" y="6473"/>
                    <a:pt x="2564" y="5740"/>
                  </a:cubicBezTo>
                  <a:cubicBezTo>
                    <a:pt x="3175" y="5008"/>
                    <a:pt x="4070" y="4316"/>
                    <a:pt x="5413" y="3705"/>
                  </a:cubicBezTo>
                  <a:cubicBezTo>
                    <a:pt x="8181" y="2444"/>
                    <a:pt x="10867" y="2037"/>
                    <a:pt x="13349" y="2037"/>
                  </a:cubicBezTo>
                  <a:cubicBezTo>
                    <a:pt x="17215" y="2037"/>
                    <a:pt x="20593" y="2973"/>
                    <a:pt x="23035" y="3014"/>
                  </a:cubicBezTo>
                  <a:cubicBezTo>
                    <a:pt x="23523" y="3014"/>
                    <a:pt x="23971" y="2973"/>
                    <a:pt x="24419" y="2851"/>
                  </a:cubicBezTo>
                  <a:cubicBezTo>
                    <a:pt x="28000" y="1956"/>
                    <a:pt x="28936" y="572"/>
                    <a:pt x="28977" y="531"/>
                  </a:cubicBezTo>
                  <a:cubicBezTo>
                    <a:pt x="29099" y="368"/>
                    <a:pt x="29058" y="165"/>
                    <a:pt x="28895" y="43"/>
                  </a:cubicBezTo>
                  <a:cubicBezTo>
                    <a:pt x="28838" y="14"/>
                    <a:pt x="28775" y="0"/>
                    <a:pt x="287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35"/>
            <p:cNvSpPr/>
            <p:nvPr/>
          </p:nvSpPr>
          <p:spPr>
            <a:xfrm>
              <a:off x="2657225" y="2145625"/>
              <a:ext cx="358175" cy="400300"/>
            </a:xfrm>
            <a:custGeom>
              <a:avLst/>
              <a:gdLst/>
              <a:ahLst/>
              <a:cxnLst/>
              <a:rect l="l" t="t" r="r" b="b"/>
              <a:pathLst>
                <a:path w="14327" h="16012" extrusionOk="0">
                  <a:moveTo>
                    <a:pt x="13971" y="1"/>
                  </a:moveTo>
                  <a:cubicBezTo>
                    <a:pt x="13953" y="1"/>
                    <a:pt x="13936" y="3"/>
                    <a:pt x="13919" y="7"/>
                  </a:cubicBezTo>
                  <a:cubicBezTo>
                    <a:pt x="13838" y="7"/>
                    <a:pt x="10867" y="496"/>
                    <a:pt x="8628" y="4321"/>
                  </a:cubicBezTo>
                  <a:cubicBezTo>
                    <a:pt x="7489" y="6275"/>
                    <a:pt x="7001" y="8635"/>
                    <a:pt x="5983" y="10670"/>
                  </a:cubicBezTo>
                  <a:cubicBezTo>
                    <a:pt x="5495" y="11728"/>
                    <a:pt x="4844" y="12664"/>
                    <a:pt x="3948" y="13478"/>
                  </a:cubicBezTo>
                  <a:cubicBezTo>
                    <a:pt x="3053" y="14251"/>
                    <a:pt x="1873" y="14943"/>
                    <a:pt x="286" y="15350"/>
                  </a:cubicBezTo>
                  <a:cubicBezTo>
                    <a:pt x="123" y="15391"/>
                    <a:pt x="1" y="15594"/>
                    <a:pt x="41" y="15757"/>
                  </a:cubicBezTo>
                  <a:cubicBezTo>
                    <a:pt x="75" y="15927"/>
                    <a:pt x="222" y="16011"/>
                    <a:pt x="365" y="16011"/>
                  </a:cubicBezTo>
                  <a:cubicBezTo>
                    <a:pt x="393" y="16011"/>
                    <a:pt x="421" y="16008"/>
                    <a:pt x="448" y="16001"/>
                  </a:cubicBezTo>
                  <a:cubicBezTo>
                    <a:pt x="2158" y="15554"/>
                    <a:pt x="3419" y="14862"/>
                    <a:pt x="4396" y="13966"/>
                  </a:cubicBezTo>
                  <a:cubicBezTo>
                    <a:pt x="5861" y="12664"/>
                    <a:pt x="6675" y="10996"/>
                    <a:pt x="7285" y="9327"/>
                  </a:cubicBezTo>
                  <a:cubicBezTo>
                    <a:pt x="7937" y="7699"/>
                    <a:pt x="8425" y="6030"/>
                    <a:pt x="9198" y="4687"/>
                  </a:cubicBezTo>
                  <a:cubicBezTo>
                    <a:pt x="10256" y="2856"/>
                    <a:pt x="11477" y="1879"/>
                    <a:pt x="12413" y="1310"/>
                  </a:cubicBezTo>
                  <a:cubicBezTo>
                    <a:pt x="12902" y="1065"/>
                    <a:pt x="13309" y="903"/>
                    <a:pt x="13594" y="781"/>
                  </a:cubicBezTo>
                  <a:cubicBezTo>
                    <a:pt x="13716" y="740"/>
                    <a:pt x="13838" y="740"/>
                    <a:pt x="13919" y="699"/>
                  </a:cubicBezTo>
                  <a:lnTo>
                    <a:pt x="14001" y="699"/>
                  </a:lnTo>
                  <a:cubicBezTo>
                    <a:pt x="14204" y="658"/>
                    <a:pt x="14326" y="496"/>
                    <a:pt x="14285" y="292"/>
                  </a:cubicBezTo>
                  <a:cubicBezTo>
                    <a:pt x="14249" y="147"/>
                    <a:pt x="14115" y="1"/>
                    <a:pt x="139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35"/>
            <p:cNvSpPr/>
            <p:nvPr/>
          </p:nvSpPr>
          <p:spPr>
            <a:xfrm>
              <a:off x="2814925" y="2364375"/>
              <a:ext cx="487375" cy="66325"/>
            </a:xfrm>
            <a:custGeom>
              <a:avLst/>
              <a:gdLst/>
              <a:ahLst/>
              <a:cxnLst/>
              <a:rect l="l" t="t" r="r" b="b"/>
              <a:pathLst>
                <a:path w="19495" h="2653" extrusionOk="0">
                  <a:moveTo>
                    <a:pt x="345" y="1"/>
                  </a:moveTo>
                  <a:cubicBezTo>
                    <a:pt x="172" y="1"/>
                    <a:pt x="41" y="146"/>
                    <a:pt x="41" y="292"/>
                  </a:cubicBezTo>
                  <a:cubicBezTo>
                    <a:pt x="1" y="496"/>
                    <a:pt x="164" y="658"/>
                    <a:pt x="326" y="658"/>
                  </a:cubicBezTo>
                  <a:lnTo>
                    <a:pt x="19088" y="2653"/>
                  </a:lnTo>
                  <a:cubicBezTo>
                    <a:pt x="19291" y="2653"/>
                    <a:pt x="19454" y="2530"/>
                    <a:pt x="19454" y="2327"/>
                  </a:cubicBezTo>
                  <a:cubicBezTo>
                    <a:pt x="19495" y="2164"/>
                    <a:pt x="19373" y="2001"/>
                    <a:pt x="19169" y="1961"/>
                  </a:cubicBezTo>
                  <a:lnTo>
                    <a:pt x="408" y="7"/>
                  </a:lnTo>
                  <a:cubicBezTo>
                    <a:pt x="386" y="3"/>
                    <a:pt x="365" y="1"/>
                    <a:pt x="3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35"/>
            <p:cNvSpPr/>
            <p:nvPr/>
          </p:nvSpPr>
          <p:spPr>
            <a:xfrm>
              <a:off x="2735575" y="2281825"/>
              <a:ext cx="160775" cy="314125"/>
            </a:xfrm>
            <a:custGeom>
              <a:avLst/>
              <a:gdLst/>
              <a:ahLst/>
              <a:cxnLst/>
              <a:rect l="l" t="t" r="r" b="b"/>
              <a:pathLst>
                <a:path w="6431" h="12565" extrusionOk="0">
                  <a:moveTo>
                    <a:pt x="3253" y="0"/>
                  </a:moveTo>
                  <a:cubicBezTo>
                    <a:pt x="2204" y="0"/>
                    <a:pt x="1341" y="1697"/>
                    <a:pt x="774" y="4815"/>
                  </a:cubicBezTo>
                  <a:cubicBezTo>
                    <a:pt x="0" y="9292"/>
                    <a:pt x="0" y="11652"/>
                    <a:pt x="1710" y="12303"/>
                  </a:cubicBezTo>
                  <a:cubicBezTo>
                    <a:pt x="2216" y="12496"/>
                    <a:pt x="2723" y="12564"/>
                    <a:pt x="3185" y="12564"/>
                  </a:cubicBezTo>
                  <a:cubicBezTo>
                    <a:pt x="4282" y="12564"/>
                    <a:pt x="5128" y="12181"/>
                    <a:pt x="5128" y="12181"/>
                  </a:cubicBezTo>
                  <a:lnTo>
                    <a:pt x="6186" y="7827"/>
                  </a:lnTo>
                  <a:cubicBezTo>
                    <a:pt x="6186" y="7827"/>
                    <a:pt x="6431" y="3228"/>
                    <a:pt x="4721" y="989"/>
                  </a:cubicBezTo>
                  <a:cubicBezTo>
                    <a:pt x="4203" y="322"/>
                    <a:pt x="3710" y="0"/>
                    <a:pt x="32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35"/>
            <p:cNvSpPr/>
            <p:nvPr/>
          </p:nvSpPr>
          <p:spPr>
            <a:xfrm>
              <a:off x="2734550" y="2272975"/>
              <a:ext cx="163825" cy="331700"/>
            </a:xfrm>
            <a:custGeom>
              <a:avLst/>
              <a:gdLst/>
              <a:ahLst/>
              <a:cxnLst/>
              <a:rect l="l" t="t" r="r" b="b"/>
              <a:pathLst>
                <a:path w="6553" h="13268" extrusionOk="0">
                  <a:moveTo>
                    <a:pt x="3297" y="0"/>
                  </a:moveTo>
                  <a:cubicBezTo>
                    <a:pt x="2931" y="0"/>
                    <a:pt x="2605" y="163"/>
                    <a:pt x="2320" y="407"/>
                  </a:cubicBezTo>
                  <a:cubicBezTo>
                    <a:pt x="1913" y="774"/>
                    <a:pt x="1547" y="1384"/>
                    <a:pt x="1262" y="2157"/>
                  </a:cubicBezTo>
                  <a:cubicBezTo>
                    <a:pt x="937" y="2931"/>
                    <a:pt x="693" y="3948"/>
                    <a:pt x="489" y="5128"/>
                  </a:cubicBezTo>
                  <a:cubicBezTo>
                    <a:pt x="163" y="6919"/>
                    <a:pt x="1" y="8384"/>
                    <a:pt x="1" y="9564"/>
                  </a:cubicBezTo>
                  <a:cubicBezTo>
                    <a:pt x="1" y="10460"/>
                    <a:pt x="82" y="11151"/>
                    <a:pt x="326" y="11721"/>
                  </a:cubicBezTo>
                  <a:cubicBezTo>
                    <a:pt x="611" y="12332"/>
                    <a:pt x="1059" y="12739"/>
                    <a:pt x="1629" y="12983"/>
                  </a:cubicBezTo>
                  <a:cubicBezTo>
                    <a:pt x="2158" y="13186"/>
                    <a:pt x="2727" y="13268"/>
                    <a:pt x="3216" y="13268"/>
                  </a:cubicBezTo>
                  <a:cubicBezTo>
                    <a:pt x="4396" y="13268"/>
                    <a:pt x="5291" y="12820"/>
                    <a:pt x="5291" y="12820"/>
                  </a:cubicBezTo>
                  <a:cubicBezTo>
                    <a:pt x="5454" y="12739"/>
                    <a:pt x="5535" y="12535"/>
                    <a:pt x="5454" y="12372"/>
                  </a:cubicBezTo>
                  <a:cubicBezTo>
                    <a:pt x="5395" y="12253"/>
                    <a:pt x="5270" y="12178"/>
                    <a:pt x="5143" y="12178"/>
                  </a:cubicBezTo>
                  <a:cubicBezTo>
                    <a:pt x="5097" y="12178"/>
                    <a:pt x="5050" y="12188"/>
                    <a:pt x="5006" y="12210"/>
                  </a:cubicBezTo>
                  <a:cubicBezTo>
                    <a:pt x="4925" y="12250"/>
                    <a:pt x="4152" y="12576"/>
                    <a:pt x="3216" y="12576"/>
                  </a:cubicBezTo>
                  <a:cubicBezTo>
                    <a:pt x="2768" y="12576"/>
                    <a:pt x="2320" y="12494"/>
                    <a:pt x="1873" y="12332"/>
                  </a:cubicBezTo>
                  <a:cubicBezTo>
                    <a:pt x="1425" y="12169"/>
                    <a:pt x="1181" y="11884"/>
                    <a:pt x="977" y="11477"/>
                  </a:cubicBezTo>
                  <a:cubicBezTo>
                    <a:pt x="774" y="11029"/>
                    <a:pt x="652" y="10378"/>
                    <a:pt x="652" y="9564"/>
                  </a:cubicBezTo>
                  <a:cubicBezTo>
                    <a:pt x="652" y="8465"/>
                    <a:pt x="855" y="7041"/>
                    <a:pt x="1181" y="5210"/>
                  </a:cubicBezTo>
                  <a:cubicBezTo>
                    <a:pt x="1425" y="3704"/>
                    <a:pt x="1791" y="2524"/>
                    <a:pt x="2158" y="1750"/>
                  </a:cubicBezTo>
                  <a:cubicBezTo>
                    <a:pt x="2361" y="1384"/>
                    <a:pt x="2565" y="1099"/>
                    <a:pt x="2768" y="936"/>
                  </a:cubicBezTo>
                  <a:cubicBezTo>
                    <a:pt x="2972" y="774"/>
                    <a:pt x="3134" y="692"/>
                    <a:pt x="3297" y="692"/>
                  </a:cubicBezTo>
                  <a:cubicBezTo>
                    <a:pt x="3419" y="692"/>
                    <a:pt x="3623" y="733"/>
                    <a:pt x="3826" y="896"/>
                  </a:cubicBezTo>
                  <a:cubicBezTo>
                    <a:pt x="4030" y="1018"/>
                    <a:pt x="4233" y="1262"/>
                    <a:pt x="4477" y="1588"/>
                  </a:cubicBezTo>
                  <a:cubicBezTo>
                    <a:pt x="5088" y="2361"/>
                    <a:pt x="5454" y="3500"/>
                    <a:pt x="5658" y="4640"/>
                  </a:cubicBezTo>
                  <a:cubicBezTo>
                    <a:pt x="5861" y="5739"/>
                    <a:pt x="5902" y="6838"/>
                    <a:pt x="5902" y="7529"/>
                  </a:cubicBezTo>
                  <a:cubicBezTo>
                    <a:pt x="5902" y="7733"/>
                    <a:pt x="5861" y="7896"/>
                    <a:pt x="5861" y="7977"/>
                  </a:cubicBezTo>
                  <a:cubicBezTo>
                    <a:pt x="5861" y="8099"/>
                    <a:pt x="5861" y="8181"/>
                    <a:pt x="5861" y="8181"/>
                  </a:cubicBezTo>
                  <a:cubicBezTo>
                    <a:pt x="5861" y="8343"/>
                    <a:pt x="5983" y="8506"/>
                    <a:pt x="6187" y="8506"/>
                  </a:cubicBezTo>
                  <a:cubicBezTo>
                    <a:pt x="6208" y="8510"/>
                    <a:pt x="6229" y="8512"/>
                    <a:pt x="6250" y="8512"/>
                  </a:cubicBezTo>
                  <a:cubicBezTo>
                    <a:pt x="6423" y="8512"/>
                    <a:pt x="6553" y="8367"/>
                    <a:pt x="6553" y="8221"/>
                  </a:cubicBezTo>
                  <a:cubicBezTo>
                    <a:pt x="6553" y="8221"/>
                    <a:pt x="6553" y="7936"/>
                    <a:pt x="6553" y="7529"/>
                  </a:cubicBezTo>
                  <a:cubicBezTo>
                    <a:pt x="6553" y="6838"/>
                    <a:pt x="6512" y="5698"/>
                    <a:pt x="6309" y="4518"/>
                  </a:cubicBezTo>
                  <a:cubicBezTo>
                    <a:pt x="6105" y="3338"/>
                    <a:pt x="5739" y="2076"/>
                    <a:pt x="5047" y="1140"/>
                  </a:cubicBezTo>
                  <a:cubicBezTo>
                    <a:pt x="4762" y="814"/>
                    <a:pt x="4477" y="530"/>
                    <a:pt x="4192" y="326"/>
                  </a:cubicBezTo>
                  <a:cubicBezTo>
                    <a:pt x="3908" y="123"/>
                    <a:pt x="3623" y="0"/>
                    <a:pt x="32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35"/>
            <p:cNvSpPr/>
            <p:nvPr/>
          </p:nvSpPr>
          <p:spPr>
            <a:xfrm>
              <a:off x="1585875" y="4992575"/>
              <a:ext cx="2500875" cy="466000"/>
            </a:xfrm>
            <a:custGeom>
              <a:avLst/>
              <a:gdLst/>
              <a:ahLst/>
              <a:cxnLst/>
              <a:rect l="l" t="t" r="r" b="b"/>
              <a:pathLst>
                <a:path w="100035" h="18640" extrusionOk="0">
                  <a:moveTo>
                    <a:pt x="46314" y="0"/>
                  </a:moveTo>
                  <a:cubicBezTo>
                    <a:pt x="45378" y="0"/>
                    <a:pt x="41064" y="1425"/>
                    <a:pt x="31460" y="3541"/>
                  </a:cubicBezTo>
                  <a:cubicBezTo>
                    <a:pt x="29832" y="3892"/>
                    <a:pt x="27988" y="4039"/>
                    <a:pt x="26046" y="4039"/>
                  </a:cubicBezTo>
                  <a:cubicBezTo>
                    <a:pt x="16528" y="4039"/>
                    <a:pt x="4681" y="529"/>
                    <a:pt x="4681" y="529"/>
                  </a:cubicBezTo>
                  <a:cubicBezTo>
                    <a:pt x="4681" y="529"/>
                    <a:pt x="1" y="3988"/>
                    <a:pt x="1" y="10459"/>
                  </a:cubicBezTo>
                  <a:cubicBezTo>
                    <a:pt x="1" y="14529"/>
                    <a:pt x="367" y="17948"/>
                    <a:pt x="855" y="18639"/>
                  </a:cubicBezTo>
                  <a:lnTo>
                    <a:pt x="100034" y="18639"/>
                  </a:lnTo>
                  <a:cubicBezTo>
                    <a:pt x="98447" y="17093"/>
                    <a:pt x="94255" y="13390"/>
                    <a:pt x="89046" y="12169"/>
                  </a:cubicBezTo>
                  <a:cubicBezTo>
                    <a:pt x="82290" y="10541"/>
                    <a:pt x="52866" y="7204"/>
                    <a:pt x="52866" y="7204"/>
                  </a:cubicBezTo>
                  <a:lnTo>
                    <a:pt x="51442" y="1302"/>
                  </a:lnTo>
                  <a:cubicBezTo>
                    <a:pt x="51442" y="1302"/>
                    <a:pt x="47291" y="0"/>
                    <a:pt x="463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35"/>
            <p:cNvSpPr/>
            <p:nvPr/>
          </p:nvSpPr>
          <p:spPr>
            <a:xfrm>
              <a:off x="1577750" y="4984425"/>
              <a:ext cx="2518150" cy="483300"/>
            </a:xfrm>
            <a:custGeom>
              <a:avLst/>
              <a:gdLst/>
              <a:ahLst/>
              <a:cxnLst/>
              <a:rect l="l" t="t" r="r" b="b"/>
              <a:pathLst>
                <a:path w="100726" h="19332" extrusionOk="0">
                  <a:moveTo>
                    <a:pt x="46639" y="652"/>
                  </a:moveTo>
                  <a:cubicBezTo>
                    <a:pt x="46842" y="652"/>
                    <a:pt x="47249" y="733"/>
                    <a:pt x="47778" y="855"/>
                  </a:cubicBezTo>
                  <a:cubicBezTo>
                    <a:pt x="48552" y="1018"/>
                    <a:pt x="49528" y="1303"/>
                    <a:pt x="50302" y="1547"/>
                  </a:cubicBezTo>
                  <a:cubicBezTo>
                    <a:pt x="50809" y="1681"/>
                    <a:pt x="51246" y="1797"/>
                    <a:pt x="51487" y="1861"/>
                  </a:cubicBezTo>
                  <a:lnTo>
                    <a:pt x="51487" y="1861"/>
                  </a:lnTo>
                  <a:lnTo>
                    <a:pt x="52866" y="7611"/>
                  </a:lnTo>
                  <a:cubicBezTo>
                    <a:pt x="52906" y="7733"/>
                    <a:pt x="53028" y="7855"/>
                    <a:pt x="53151" y="7855"/>
                  </a:cubicBezTo>
                  <a:cubicBezTo>
                    <a:pt x="53151" y="7855"/>
                    <a:pt x="53639" y="7896"/>
                    <a:pt x="54453" y="8018"/>
                  </a:cubicBezTo>
                  <a:cubicBezTo>
                    <a:pt x="57302" y="8343"/>
                    <a:pt x="64546" y="9198"/>
                    <a:pt x="71830" y="10134"/>
                  </a:cubicBezTo>
                  <a:cubicBezTo>
                    <a:pt x="79075" y="11070"/>
                    <a:pt x="86359" y="12128"/>
                    <a:pt x="89290" y="12820"/>
                  </a:cubicBezTo>
                  <a:cubicBezTo>
                    <a:pt x="93862" y="13909"/>
                    <a:pt x="97658" y="16907"/>
                    <a:pt x="99523" y="18640"/>
                  </a:cubicBezTo>
                  <a:lnTo>
                    <a:pt x="1383" y="18640"/>
                  </a:lnTo>
                  <a:cubicBezTo>
                    <a:pt x="1314" y="18474"/>
                    <a:pt x="1237" y="18221"/>
                    <a:pt x="1180" y="17907"/>
                  </a:cubicBezTo>
                  <a:cubicBezTo>
                    <a:pt x="895" y="16483"/>
                    <a:pt x="651" y="13838"/>
                    <a:pt x="651" y="10785"/>
                  </a:cubicBezTo>
                  <a:cubicBezTo>
                    <a:pt x="651" y="7652"/>
                    <a:pt x="1791" y="5210"/>
                    <a:pt x="2930" y="3582"/>
                  </a:cubicBezTo>
                  <a:cubicBezTo>
                    <a:pt x="3500" y="2768"/>
                    <a:pt x="4070" y="2158"/>
                    <a:pt x="4517" y="1710"/>
                  </a:cubicBezTo>
                  <a:cubicBezTo>
                    <a:pt x="4721" y="1506"/>
                    <a:pt x="4884" y="1344"/>
                    <a:pt x="5006" y="1262"/>
                  </a:cubicBezTo>
                  <a:lnTo>
                    <a:pt x="5052" y="1227"/>
                  </a:lnTo>
                  <a:lnTo>
                    <a:pt x="5052" y="1227"/>
                  </a:lnTo>
                  <a:cubicBezTo>
                    <a:pt x="6529" y="1642"/>
                    <a:pt x="17422" y="4681"/>
                    <a:pt x="26372" y="4681"/>
                  </a:cubicBezTo>
                  <a:cubicBezTo>
                    <a:pt x="28325" y="4681"/>
                    <a:pt x="30197" y="4518"/>
                    <a:pt x="31866" y="4192"/>
                  </a:cubicBezTo>
                  <a:cubicBezTo>
                    <a:pt x="36668" y="3134"/>
                    <a:pt x="40127" y="2239"/>
                    <a:pt x="42529" y="1628"/>
                  </a:cubicBezTo>
                  <a:cubicBezTo>
                    <a:pt x="43749" y="1344"/>
                    <a:pt x="44686" y="1099"/>
                    <a:pt x="45337" y="896"/>
                  </a:cubicBezTo>
                  <a:cubicBezTo>
                    <a:pt x="46029" y="733"/>
                    <a:pt x="46476" y="652"/>
                    <a:pt x="46639" y="652"/>
                  </a:cubicBezTo>
                  <a:close/>
                  <a:moveTo>
                    <a:pt x="46639" y="1"/>
                  </a:moveTo>
                  <a:cubicBezTo>
                    <a:pt x="46354" y="1"/>
                    <a:pt x="45906" y="82"/>
                    <a:pt x="45174" y="245"/>
                  </a:cubicBezTo>
                  <a:cubicBezTo>
                    <a:pt x="43098" y="774"/>
                    <a:pt x="38907" y="1954"/>
                    <a:pt x="31703" y="3501"/>
                  </a:cubicBezTo>
                  <a:cubicBezTo>
                    <a:pt x="30116" y="3867"/>
                    <a:pt x="28285" y="3989"/>
                    <a:pt x="26372" y="3989"/>
                  </a:cubicBezTo>
                  <a:cubicBezTo>
                    <a:pt x="21651" y="3989"/>
                    <a:pt x="16320" y="3134"/>
                    <a:pt x="12169" y="2280"/>
                  </a:cubicBezTo>
                  <a:cubicBezTo>
                    <a:pt x="10093" y="1832"/>
                    <a:pt x="8343" y="1384"/>
                    <a:pt x="7081" y="1059"/>
                  </a:cubicBezTo>
                  <a:cubicBezTo>
                    <a:pt x="6471" y="896"/>
                    <a:pt x="5942" y="774"/>
                    <a:pt x="5616" y="652"/>
                  </a:cubicBezTo>
                  <a:cubicBezTo>
                    <a:pt x="5291" y="570"/>
                    <a:pt x="5087" y="530"/>
                    <a:pt x="5087" y="530"/>
                  </a:cubicBezTo>
                  <a:cubicBezTo>
                    <a:pt x="5054" y="513"/>
                    <a:pt x="5013" y="503"/>
                    <a:pt x="4971" y="503"/>
                  </a:cubicBezTo>
                  <a:cubicBezTo>
                    <a:pt x="4912" y="503"/>
                    <a:pt x="4850" y="523"/>
                    <a:pt x="4802" y="570"/>
                  </a:cubicBezTo>
                  <a:cubicBezTo>
                    <a:pt x="4762" y="570"/>
                    <a:pt x="3581" y="1466"/>
                    <a:pt x="2401" y="3216"/>
                  </a:cubicBezTo>
                  <a:cubicBezTo>
                    <a:pt x="1180" y="4925"/>
                    <a:pt x="0" y="7489"/>
                    <a:pt x="0" y="10785"/>
                  </a:cubicBezTo>
                  <a:cubicBezTo>
                    <a:pt x="0" y="12861"/>
                    <a:pt x="82" y="14692"/>
                    <a:pt x="244" y="16157"/>
                  </a:cubicBezTo>
                  <a:cubicBezTo>
                    <a:pt x="326" y="16890"/>
                    <a:pt x="407" y="17541"/>
                    <a:pt x="529" y="18029"/>
                  </a:cubicBezTo>
                  <a:cubicBezTo>
                    <a:pt x="611" y="18518"/>
                    <a:pt x="733" y="18884"/>
                    <a:pt x="895" y="19169"/>
                  </a:cubicBezTo>
                  <a:cubicBezTo>
                    <a:pt x="936" y="19250"/>
                    <a:pt x="1058" y="19332"/>
                    <a:pt x="1180" y="19332"/>
                  </a:cubicBezTo>
                  <a:lnTo>
                    <a:pt x="100359" y="19332"/>
                  </a:lnTo>
                  <a:cubicBezTo>
                    <a:pt x="100481" y="19332"/>
                    <a:pt x="100603" y="19210"/>
                    <a:pt x="100644" y="19088"/>
                  </a:cubicBezTo>
                  <a:cubicBezTo>
                    <a:pt x="100725" y="18965"/>
                    <a:pt x="100685" y="18843"/>
                    <a:pt x="100563" y="18721"/>
                  </a:cubicBezTo>
                  <a:cubicBezTo>
                    <a:pt x="98975" y="17134"/>
                    <a:pt x="94784" y="13431"/>
                    <a:pt x="89412" y="12169"/>
                  </a:cubicBezTo>
                  <a:cubicBezTo>
                    <a:pt x="86034" y="11355"/>
                    <a:pt x="76999" y="10093"/>
                    <a:pt x="68819" y="9076"/>
                  </a:cubicBezTo>
                  <a:cubicBezTo>
                    <a:pt x="61526" y="8137"/>
                    <a:pt x="54907" y="7391"/>
                    <a:pt x="53504" y="7234"/>
                  </a:cubicBezTo>
                  <a:lnTo>
                    <a:pt x="53504" y="7234"/>
                  </a:lnTo>
                  <a:lnTo>
                    <a:pt x="52092" y="1547"/>
                  </a:lnTo>
                  <a:cubicBezTo>
                    <a:pt x="52052" y="1425"/>
                    <a:pt x="51970" y="1303"/>
                    <a:pt x="51848" y="1303"/>
                  </a:cubicBezTo>
                  <a:cubicBezTo>
                    <a:pt x="51848" y="1303"/>
                    <a:pt x="50831" y="977"/>
                    <a:pt x="49651" y="652"/>
                  </a:cubicBezTo>
                  <a:cubicBezTo>
                    <a:pt x="49081" y="489"/>
                    <a:pt x="48470" y="326"/>
                    <a:pt x="47941" y="204"/>
                  </a:cubicBezTo>
                  <a:cubicBezTo>
                    <a:pt x="47412" y="82"/>
                    <a:pt x="46965" y="1"/>
                    <a:pt x="466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35"/>
            <p:cNvSpPr/>
            <p:nvPr/>
          </p:nvSpPr>
          <p:spPr>
            <a:xfrm>
              <a:off x="1598100" y="2881400"/>
              <a:ext cx="1406100" cy="2341600"/>
            </a:xfrm>
            <a:custGeom>
              <a:avLst/>
              <a:gdLst/>
              <a:ahLst/>
              <a:cxnLst/>
              <a:rect l="l" t="t" r="r" b="b"/>
              <a:pathLst>
                <a:path w="56244" h="93664" extrusionOk="0">
                  <a:moveTo>
                    <a:pt x="27796" y="0"/>
                  </a:moveTo>
                  <a:cubicBezTo>
                    <a:pt x="27796" y="0"/>
                    <a:pt x="27593" y="122"/>
                    <a:pt x="27308" y="326"/>
                  </a:cubicBezTo>
                  <a:cubicBezTo>
                    <a:pt x="25436" y="1588"/>
                    <a:pt x="18639" y="6308"/>
                    <a:pt x="13471" y="10378"/>
                  </a:cubicBezTo>
                  <a:cubicBezTo>
                    <a:pt x="7448" y="15099"/>
                    <a:pt x="7041" y="23890"/>
                    <a:pt x="6796" y="30686"/>
                  </a:cubicBezTo>
                  <a:cubicBezTo>
                    <a:pt x="6512" y="37523"/>
                    <a:pt x="2116" y="80011"/>
                    <a:pt x="1058" y="85261"/>
                  </a:cubicBezTo>
                  <a:cubicBezTo>
                    <a:pt x="0" y="90511"/>
                    <a:pt x="9401" y="91854"/>
                    <a:pt x="18477" y="93156"/>
                  </a:cubicBezTo>
                  <a:cubicBezTo>
                    <a:pt x="20817" y="93504"/>
                    <a:pt x="23335" y="93664"/>
                    <a:pt x="25880" y="93664"/>
                  </a:cubicBezTo>
                  <a:cubicBezTo>
                    <a:pt x="33159" y="93664"/>
                    <a:pt x="40657" y="92359"/>
                    <a:pt x="44848" y="90430"/>
                  </a:cubicBezTo>
                  <a:cubicBezTo>
                    <a:pt x="50505" y="87784"/>
                    <a:pt x="51807" y="87906"/>
                    <a:pt x="51807" y="85058"/>
                  </a:cubicBezTo>
                  <a:cubicBezTo>
                    <a:pt x="51807" y="82168"/>
                    <a:pt x="51930" y="75575"/>
                    <a:pt x="51930" y="75046"/>
                  </a:cubicBezTo>
                  <a:cubicBezTo>
                    <a:pt x="51930" y="74558"/>
                    <a:pt x="55999" y="42366"/>
                    <a:pt x="55755" y="32924"/>
                  </a:cubicBezTo>
                  <a:cubicBezTo>
                    <a:pt x="55470" y="23483"/>
                    <a:pt x="56243" y="18355"/>
                    <a:pt x="54046" y="13634"/>
                  </a:cubicBezTo>
                  <a:cubicBezTo>
                    <a:pt x="51807" y="8913"/>
                    <a:pt x="46151" y="5250"/>
                    <a:pt x="38662" y="2768"/>
                  </a:cubicBezTo>
                  <a:cubicBezTo>
                    <a:pt x="31174" y="245"/>
                    <a:pt x="27796" y="0"/>
                    <a:pt x="277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35"/>
            <p:cNvSpPr/>
            <p:nvPr/>
          </p:nvSpPr>
          <p:spPr>
            <a:xfrm>
              <a:off x="1631675" y="2921075"/>
              <a:ext cx="1264675" cy="2293325"/>
            </a:xfrm>
            <a:custGeom>
              <a:avLst/>
              <a:gdLst/>
              <a:ahLst/>
              <a:cxnLst/>
              <a:rect l="l" t="t" r="r" b="b"/>
              <a:pathLst>
                <a:path w="50587" h="91733" extrusionOk="0">
                  <a:moveTo>
                    <a:pt x="24744" y="1"/>
                  </a:moveTo>
                  <a:cubicBezTo>
                    <a:pt x="21976" y="1913"/>
                    <a:pt x="16604" y="5698"/>
                    <a:pt x="12331" y="9035"/>
                  </a:cubicBezTo>
                  <a:cubicBezTo>
                    <a:pt x="9401" y="11355"/>
                    <a:pt x="7814" y="14652"/>
                    <a:pt x="6959" y="18233"/>
                  </a:cubicBezTo>
                  <a:cubicBezTo>
                    <a:pt x="6064" y="21855"/>
                    <a:pt x="5901" y="25721"/>
                    <a:pt x="5779" y="29140"/>
                  </a:cubicBezTo>
                  <a:cubicBezTo>
                    <a:pt x="5698" y="31704"/>
                    <a:pt x="5006" y="39273"/>
                    <a:pt x="4110" y="48023"/>
                  </a:cubicBezTo>
                  <a:cubicBezTo>
                    <a:pt x="3256" y="56773"/>
                    <a:pt x="2198" y="66703"/>
                    <a:pt x="1343" y="73947"/>
                  </a:cubicBezTo>
                  <a:cubicBezTo>
                    <a:pt x="814" y="78790"/>
                    <a:pt x="326" y="82412"/>
                    <a:pt x="41" y="83755"/>
                  </a:cubicBezTo>
                  <a:cubicBezTo>
                    <a:pt x="0" y="84000"/>
                    <a:pt x="0" y="84244"/>
                    <a:pt x="0" y="84447"/>
                  </a:cubicBezTo>
                  <a:cubicBezTo>
                    <a:pt x="0" y="85505"/>
                    <a:pt x="448" y="86319"/>
                    <a:pt x="1384" y="87093"/>
                  </a:cubicBezTo>
                  <a:cubicBezTo>
                    <a:pt x="2279" y="87825"/>
                    <a:pt x="3622" y="88436"/>
                    <a:pt x="5250" y="88965"/>
                  </a:cubicBezTo>
                  <a:cubicBezTo>
                    <a:pt x="8506" y="89982"/>
                    <a:pt x="12860" y="90633"/>
                    <a:pt x="17174" y="91244"/>
                  </a:cubicBezTo>
                  <a:cubicBezTo>
                    <a:pt x="19494" y="91569"/>
                    <a:pt x="21976" y="91732"/>
                    <a:pt x="24459" y="91732"/>
                  </a:cubicBezTo>
                  <a:lnTo>
                    <a:pt x="24744" y="91732"/>
                  </a:lnTo>
                  <a:lnTo>
                    <a:pt x="50587" y="70529"/>
                  </a:lnTo>
                  <a:cubicBezTo>
                    <a:pt x="50587" y="70529"/>
                    <a:pt x="50587" y="70529"/>
                    <a:pt x="50587" y="70488"/>
                  </a:cubicBezTo>
                  <a:cubicBezTo>
                    <a:pt x="47738" y="64913"/>
                    <a:pt x="44848" y="59174"/>
                    <a:pt x="42569" y="54616"/>
                  </a:cubicBezTo>
                  <a:cubicBezTo>
                    <a:pt x="42569" y="54779"/>
                    <a:pt x="42447" y="54901"/>
                    <a:pt x="42284" y="54901"/>
                  </a:cubicBezTo>
                  <a:cubicBezTo>
                    <a:pt x="40941" y="55186"/>
                    <a:pt x="39558" y="55267"/>
                    <a:pt x="38255" y="55267"/>
                  </a:cubicBezTo>
                  <a:cubicBezTo>
                    <a:pt x="33494" y="55267"/>
                    <a:pt x="29465" y="53924"/>
                    <a:pt x="29465" y="53884"/>
                  </a:cubicBezTo>
                  <a:cubicBezTo>
                    <a:pt x="29302" y="53843"/>
                    <a:pt x="29180" y="53640"/>
                    <a:pt x="29261" y="53477"/>
                  </a:cubicBezTo>
                  <a:cubicBezTo>
                    <a:pt x="29302" y="53314"/>
                    <a:pt x="29424" y="53233"/>
                    <a:pt x="29587" y="53233"/>
                  </a:cubicBezTo>
                  <a:cubicBezTo>
                    <a:pt x="29587" y="53233"/>
                    <a:pt x="29628" y="53233"/>
                    <a:pt x="29668" y="53273"/>
                  </a:cubicBezTo>
                  <a:cubicBezTo>
                    <a:pt x="29668" y="53273"/>
                    <a:pt x="29750" y="53273"/>
                    <a:pt x="29872" y="53314"/>
                  </a:cubicBezTo>
                  <a:cubicBezTo>
                    <a:pt x="29953" y="53355"/>
                    <a:pt x="30157" y="53395"/>
                    <a:pt x="30360" y="53477"/>
                  </a:cubicBezTo>
                  <a:cubicBezTo>
                    <a:pt x="30808" y="53599"/>
                    <a:pt x="31418" y="53762"/>
                    <a:pt x="32232" y="53924"/>
                  </a:cubicBezTo>
                  <a:cubicBezTo>
                    <a:pt x="33779" y="54291"/>
                    <a:pt x="35936" y="54616"/>
                    <a:pt x="38255" y="54616"/>
                  </a:cubicBezTo>
                  <a:cubicBezTo>
                    <a:pt x="39517" y="54616"/>
                    <a:pt x="40860" y="54494"/>
                    <a:pt x="42162" y="54250"/>
                  </a:cubicBezTo>
                  <a:lnTo>
                    <a:pt x="42244" y="54250"/>
                  </a:lnTo>
                  <a:cubicBezTo>
                    <a:pt x="42284" y="54250"/>
                    <a:pt x="42366" y="54250"/>
                    <a:pt x="42406" y="54291"/>
                  </a:cubicBezTo>
                  <a:cubicBezTo>
                    <a:pt x="42162" y="53843"/>
                    <a:pt x="41959" y="53355"/>
                    <a:pt x="41715" y="52907"/>
                  </a:cubicBezTo>
                  <a:lnTo>
                    <a:pt x="41633" y="52907"/>
                  </a:lnTo>
                  <a:cubicBezTo>
                    <a:pt x="41552" y="52907"/>
                    <a:pt x="41470" y="52907"/>
                    <a:pt x="41430" y="52866"/>
                  </a:cubicBezTo>
                  <a:cubicBezTo>
                    <a:pt x="35366" y="48186"/>
                    <a:pt x="34104" y="45337"/>
                    <a:pt x="34064" y="45297"/>
                  </a:cubicBezTo>
                  <a:cubicBezTo>
                    <a:pt x="34023" y="45093"/>
                    <a:pt x="34104" y="44890"/>
                    <a:pt x="34267" y="44849"/>
                  </a:cubicBezTo>
                  <a:cubicBezTo>
                    <a:pt x="34308" y="44808"/>
                    <a:pt x="34348" y="44808"/>
                    <a:pt x="34389" y="44808"/>
                  </a:cubicBezTo>
                  <a:cubicBezTo>
                    <a:pt x="34511" y="44808"/>
                    <a:pt x="34633" y="44890"/>
                    <a:pt x="34715" y="45012"/>
                  </a:cubicBezTo>
                  <a:lnTo>
                    <a:pt x="34715" y="45052"/>
                  </a:lnTo>
                  <a:lnTo>
                    <a:pt x="34755" y="45134"/>
                  </a:lnTo>
                  <a:cubicBezTo>
                    <a:pt x="34796" y="45215"/>
                    <a:pt x="34877" y="45337"/>
                    <a:pt x="34959" y="45459"/>
                  </a:cubicBezTo>
                  <a:cubicBezTo>
                    <a:pt x="35162" y="45785"/>
                    <a:pt x="35488" y="46273"/>
                    <a:pt x="36017" y="46924"/>
                  </a:cubicBezTo>
                  <a:cubicBezTo>
                    <a:pt x="36953" y="48064"/>
                    <a:pt x="38540" y="49733"/>
                    <a:pt x="41145" y="51767"/>
                  </a:cubicBezTo>
                  <a:cubicBezTo>
                    <a:pt x="39313" y="48064"/>
                    <a:pt x="38093" y="45581"/>
                    <a:pt x="37970" y="45256"/>
                  </a:cubicBezTo>
                  <a:cubicBezTo>
                    <a:pt x="37686" y="44320"/>
                    <a:pt x="36872" y="41145"/>
                    <a:pt x="36872" y="37930"/>
                  </a:cubicBezTo>
                  <a:cubicBezTo>
                    <a:pt x="36872" y="36709"/>
                    <a:pt x="36994" y="35489"/>
                    <a:pt x="37319" y="34349"/>
                  </a:cubicBezTo>
                  <a:cubicBezTo>
                    <a:pt x="38499" y="30442"/>
                    <a:pt x="42203" y="25436"/>
                    <a:pt x="42203" y="25436"/>
                  </a:cubicBezTo>
                  <a:lnTo>
                    <a:pt x="47494" y="15832"/>
                  </a:lnTo>
                  <a:cubicBezTo>
                    <a:pt x="44685" y="11233"/>
                    <a:pt x="39029" y="4844"/>
                    <a:pt x="39029" y="4844"/>
                  </a:cubicBezTo>
                  <a:cubicBezTo>
                    <a:pt x="39029" y="4844"/>
                    <a:pt x="39558" y="4681"/>
                    <a:pt x="39720" y="4314"/>
                  </a:cubicBezTo>
                  <a:cubicBezTo>
                    <a:pt x="34877" y="2483"/>
                    <a:pt x="26901" y="489"/>
                    <a:pt x="24744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35"/>
            <p:cNvSpPr/>
            <p:nvPr/>
          </p:nvSpPr>
          <p:spPr>
            <a:xfrm>
              <a:off x="2061025" y="3553925"/>
              <a:ext cx="189250" cy="494225"/>
            </a:xfrm>
            <a:custGeom>
              <a:avLst/>
              <a:gdLst/>
              <a:ahLst/>
              <a:cxnLst/>
              <a:rect l="l" t="t" r="r" b="b"/>
              <a:pathLst>
                <a:path w="7570" h="19769" extrusionOk="0">
                  <a:moveTo>
                    <a:pt x="326" y="0"/>
                  </a:moveTo>
                  <a:cubicBezTo>
                    <a:pt x="122" y="41"/>
                    <a:pt x="0" y="204"/>
                    <a:pt x="0" y="367"/>
                  </a:cubicBezTo>
                  <a:cubicBezTo>
                    <a:pt x="0" y="407"/>
                    <a:pt x="1221" y="12087"/>
                    <a:pt x="6919" y="19616"/>
                  </a:cubicBezTo>
                  <a:cubicBezTo>
                    <a:pt x="6968" y="19715"/>
                    <a:pt x="7077" y="19769"/>
                    <a:pt x="7182" y="19769"/>
                  </a:cubicBezTo>
                  <a:cubicBezTo>
                    <a:pt x="7251" y="19769"/>
                    <a:pt x="7318" y="19746"/>
                    <a:pt x="7366" y="19698"/>
                  </a:cubicBezTo>
                  <a:cubicBezTo>
                    <a:pt x="7529" y="19576"/>
                    <a:pt x="7570" y="19372"/>
                    <a:pt x="7448" y="19209"/>
                  </a:cubicBezTo>
                  <a:cubicBezTo>
                    <a:pt x="4680" y="15587"/>
                    <a:pt x="2971" y="10826"/>
                    <a:pt x="1994" y="7000"/>
                  </a:cubicBezTo>
                  <a:cubicBezTo>
                    <a:pt x="1465" y="5087"/>
                    <a:pt x="1140" y="3419"/>
                    <a:pt x="936" y="2239"/>
                  </a:cubicBezTo>
                  <a:cubicBezTo>
                    <a:pt x="855" y="1628"/>
                    <a:pt x="773" y="1140"/>
                    <a:pt x="733" y="814"/>
                  </a:cubicBezTo>
                  <a:cubicBezTo>
                    <a:pt x="692" y="489"/>
                    <a:pt x="692" y="326"/>
                    <a:pt x="692" y="326"/>
                  </a:cubicBezTo>
                  <a:cubicBezTo>
                    <a:pt x="651" y="122"/>
                    <a:pt x="489" y="0"/>
                    <a:pt x="3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35"/>
            <p:cNvSpPr/>
            <p:nvPr/>
          </p:nvSpPr>
          <p:spPr>
            <a:xfrm>
              <a:off x="2482225" y="4041475"/>
              <a:ext cx="199450" cy="202600"/>
            </a:xfrm>
            <a:custGeom>
              <a:avLst/>
              <a:gdLst/>
              <a:ahLst/>
              <a:cxnLst/>
              <a:rect l="l" t="t" r="r" b="b"/>
              <a:pathLst>
                <a:path w="7978" h="8104" extrusionOk="0">
                  <a:moveTo>
                    <a:pt x="381" y="1"/>
                  </a:moveTo>
                  <a:cubicBezTo>
                    <a:pt x="335" y="1"/>
                    <a:pt x="289" y="11"/>
                    <a:pt x="245" y="33"/>
                  </a:cubicBezTo>
                  <a:cubicBezTo>
                    <a:pt x="82" y="74"/>
                    <a:pt x="1" y="277"/>
                    <a:pt x="42" y="481"/>
                  </a:cubicBezTo>
                  <a:cubicBezTo>
                    <a:pt x="82" y="521"/>
                    <a:pt x="1344" y="3370"/>
                    <a:pt x="7408" y="8050"/>
                  </a:cubicBezTo>
                  <a:cubicBezTo>
                    <a:pt x="7458" y="8084"/>
                    <a:pt x="7530" y="8104"/>
                    <a:pt x="7602" y="8104"/>
                  </a:cubicBezTo>
                  <a:cubicBezTo>
                    <a:pt x="7704" y="8104"/>
                    <a:pt x="7808" y="8064"/>
                    <a:pt x="7855" y="7969"/>
                  </a:cubicBezTo>
                  <a:cubicBezTo>
                    <a:pt x="7977" y="7806"/>
                    <a:pt x="7937" y="7603"/>
                    <a:pt x="7815" y="7481"/>
                  </a:cubicBezTo>
                  <a:cubicBezTo>
                    <a:pt x="4803" y="5201"/>
                    <a:pt x="3012" y="3370"/>
                    <a:pt x="1995" y="2108"/>
                  </a:cubicBezTo>
                  <a:cubicBezTo>
                    <a:pt x="1466" y="1457"/>
                    <a:pt x="1140" y="969"/>
                    <a:pt x="937" y="643"/>
                  </a:cubicBezTo>
                  <a:cubicBezTo>
                    <a:pt x="855" y="521"/>
                    <a:pt x="774" y="399"/>
                    <a:pt x="733" y="318"/>
                  </a:cubicBezTo>
                  <a:lnTo>
                    <a:pt x="693" y="236"/>
                  </a:lnTo>
                  <a:lnTo>
                    <a:pt x="693" y="196"/>
                  </a:lnTo>
                  <a:cubicBezTo>
                    <a:pt x="633" y="77"/>
                    <a:pt x="508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35"/>
            <p:cNvSpPr/>
            <p:nvPr/>
          </p:nvSpPr>
          <p:spPr>
            <a:xfrm>
              <a:off x="2361150" y="4252250"/>
              <a:ext cx="335775" cy="50525"/>
            </a:xfrm>
            <a:custGeom>
              <a:avLst/>
              <a:gdLst/>
              <a:ahLst/>
              <a:cxnLst/>
              <a:rect l="l" t="t" r="r" b="b"/>
              <a:pathLst>
                <a:path w="13431" h="2021" extrusionOk="0">
                  <a:moveTo>
                    <a:pt x="378" y="0"/>
                  </a:moveTo>
                  <a:cubicBezTo>
                    <a:pt x="245" y="0"/>
                    <a:pt x="114" y="103"/>
                    <a:pt x="82" y="230"/>
                  </a:cubicBezTo>
                  <a:cubicBezTo>
                    <a:pt x="1" y="393"/>
                    <a:pt x="123" y="596"/>
                    <a:pt x="286" y="637"/>
                  </a:cubicBezTo>
                  <a:cubicBezTo>
                    <a:pt x="286" y="677"/>
                    <a:pt x="4315" y="2020"/>
                    <a:pt x="9076" y="2020"/>
                  </a:cubicBezTo>
                  <a:cubicBezTo>
                    <a:pt x="10379" y="2020"/>
                    <a:pt x="11762" y="1939"/>
                    <a:pt x="13105" y="1654"/>
                  </a:cubicBezTo>
                  <a:cubicBezTo>
                    <a:pt x="13309" y="1654"/>
                    <a:pt x="13431" y="1451"/>
                    <a:pt x="13390" y="1288"/>
                  </a:cubicBezTo>
                  <a:cubicBezTo>
                    <a:pt x="13355" y="1111"/>
                    <a:pt x="13227" y="995"/>
                    <a:pt x="13060" y="995"/>
                  </a:cubicBezTo>
                  <a:cubicBezTo>
                    <a:pt x="13035" y="995"/>
                    <a:pt x="13010" y="998"/>
                    <a:pt x="12983" y="1003"/>
                  </a:cubicBezTo>
                  <a:cubicBezTo>
                    <a:pt x="11681" y="1247"/>
                    <a:pt x="10338" y="1369"/>
                    <a:pt x="9076" y="1369"/>
                  </a:cubicBezTo>
                  <a:cubicBezTo>
                    <a:pt x="6757" y="1369"/>
                    <a:pt x="4600" y="1044"/>
                    <a:pt x="3053" y="677"/>
                  </a:cubicBezTo>
                  <a:cubicBezTo>
                    <a:pt x="2239" y="515"/>
                    <a:pt x="1629" y="352"/>
                    <a:pt x="1181" y="230"/>
                  </a:cubicBezTo>
                  <a:cubicBezTo>
                    <a:pt x="978" y="148"/>
                    <a:pt x="774" y="108"/>
                    <a:pt x="693" y="67"/>
                  </a:cubicBezTo>
                  <a:cubicBezTo>
                    <a:pt x="571" y="26"/>
                    <a:pt x="489" y="26"/>
                    <a:pt x="489" y="26"/>
                  </a:cubicBezTo>
                  <a:cubicBezTo>
                    <a:pt x="454" y="8"/>
                    <a:pt x="416" y="0"/>
                    <a:pt x="37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35"/>
            <p:cNvSpPr/>
            <p:nvPr/>
          </p:nvSpPr>
          <p:spPr>
            <a:xfrm>
              <a:off x="2311300" y="4874800"/>
              <a:ext cx="481275" cy="353625"/>
            </a:xfrm>
            <a:custGeom>
              <a:avLst/>
              <a:gdLst/>
              <a:ahLst/>
              <a:cxnLst/>
              <a:rect l="l" t="t" r="r" b="b"/>
              <a:pathLst>
                <a:path w="19251" h="14145" extrusionOk="0">
                  <a:moveTo>
                    <a:pt x="18884" y="1"/>
                  </a:moveTo>
                  <a:cubicBezTo>
                    <a:pt x="18777" y="1"/>
                    <a:pt x="18673" y="54"/>
                    <a:pt x="18599" y="153"/>
                  </a:cubicBezTo>
                  <a:cubicBezTo>
                    <a:pt x="16035" y="3409"/>
                    <a:pt x="11437" y="6746"/>
                    <a:pt x="7489" y="9269"/>
                  </a:cubicBezTo>
                  <a:cubicBezTo>
                    <a:pt x="5495" y="10531"/>
                    <a:pt x="3663" y="11589"/>
                    <a:pt x="2361" y="12322"/>
                  </a:cubicBezTo>
                  <a:cubicBezTo>
                    <a:pt x="1710" y="12728"/>
                    <a:pt x="1181" y="13013"/>
                    <a:pt x="815" y="13217"/>
                  </a:cubicBezTo>
                  <a:cubicBezTo>
                    <a:pt x="408" y="13380"/>
                    <a:pt x="204" y="13502"/>
                    <a:pt x="204" y="13502"/>
                  </a:cubicBezTo>
                  <a:cubicBezTo>
                    <a:pt x="41" y="13583"/>
                    <a:pt x="1" y="13787"/>
                    <a:pt x="82" y="13949"/>
                  </a:cubicBezTo>
                  <a:cubicBezTo>
                    <a:pt x="142" y="14069"/>
                    <a:pt x="267" y="14144"/>
                    <a:pt x="393" y="14144"/>
                  </a:cubicBezTo>
                  <a:cubicBezTo>
                    <a:pt x="440" y="14144"/>
                    <a:pt x="486" y="14134"/>
                    <a:pt x="530" y="14112"/>
                  </a:cubicBezTo>
                  <a:cubicBezTo>
                    <a:pt x="530" y="14112"/>
                    <a:pt x="3867" y="12403"/>
                    <a:pt x="7855" y="9839"/>
                  </a:cubicBezTo>
                  <a:cubicBezTo>
                    <a:pt x="11844" y="7316"/>
                    <a:pt x="16442" y="3938"/>
                    <a:pt x="19128" y="560"/>
                  </a:cubicBezTo>
                  <a:cubicBezTo>
                    <a:pt x="19250" y="397"/>
                    <a:pt x="19210" y="194"/>
                    <a:pt x="19088" y="72"/>
                  </a:cubicBezTo>
                  <a:cubicBezTo>
                    <a:pt x="19023" y="23"/>
                    <a:pt x="18953" y="1"/>
                    <a:pt x="188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35"/>
            <p:cNvSpPr/>
            <p:nvPr/>
          </p:nvSpPr>
          <p:spPr>
            <a:xfrm>
              <a:off x="1614375" y="2872825"/>
              <a:ext cx="1385750" cy="2358850"/>
            </a:xfrm>
            <a:custGeom>
              <a:avLst/>
              <a:gdLst/>
              <a:ahLst/>
              <a:cxnLst/>
              <a:rect l="l" t="t" r="r" b="b"/>
              <a:pathLst>
                <a:path w="55430" h="94354" extrusionOk="0">
                  <a:moveTo>
                    <a:pt x="27219" y="694"/>
                  </a:moveTo>
                  <a:cubicBezTo>
                    <a:pt x="27233" y="699"/>
                    <a:pt x="27249" y="704"/>
                    <a:pt x="27267" y="710"/>
                  </a:cubicBezTo>
                  <a:cubicBezTo>
                    <a:pt x="28000" y="791"/>
                    <a:pt x="31378" y="1239"/>
                    <a:pt x="37930" y="3396"/>
                  </a:cubicBezTo>
                  <a:cubicBezTo>
                    <a:pt x="45337" y="5878"/>
                    <a:pt x="50912" y="9541"/>
                    <a:pt x="53069" y="14140"/>
                  </a:cubicBezTo>
                  <a:cubicBezTo>
                    <a:pt x="54575" y="17355"/>
                    <a:pt x="54697" y="20773"/>
                    <a:pt x="54697" y="25779"/>
                  </a:cubicBezTo>
                  <a:cubicBezTo>
                    <a:pt x="54697" y="26430"/>
                    <a:pt x="54697" y="27081"/>
                    <a:pt x="54697" y="27773"/>
                  </a:cubicBezTo>
                  <a:cubicBezTo>
                    <a:pt x="54697" y="29442"/>
                    <a:pt x="54697" y="31273"/>
                    <a:pt x="54738" y="33267"/>
                  </a:cubicBezTo>
                  <a:cubicBezTo>
                    <a:pt x="54738" y="33593"/>
                    <a:pt x="54738" y="33878"/>
                    <a:pt x="54738" y="34244"/>
                  </a:cubicBezTo>
                  <a:cubicBezTo>
                    <a:pt x="54778" y="39413"/>
                    <a:pt x="53802" y="49587"/>
                    <a:pt x="52866" y="58500"/>
                  </a:cubicBezTo>
                  <a:cubicBezTo>
                    <a:pt x="52377" y="62976"/>
                    <a:pt x="51889" y="67128"/>
                    <a:pt x="51523" y="70180"/>
                  </a:cubicBezTo>
                  <a:cubicBezTo>
                    <a:pt x="51360" y="71726"/>
                    <a:pt x="51197" y="72988"/>
                    <a:pt x="51116" y="73883"/>
                  </a:cubicBezTo>
                  <a:cubicBezTo>
                    <a:pt x="51034" y="74331"/>
                    <a:pt x="50994" y="74697"/>
                    <a:pt x="50994" y="74941"/>
                  </a:cubicBezTo>
                  <a:cubicBezTo>
                    <a:pt x="50953" y="75063"/>
                    <a:pt x="50953" y="75145"/>
                    <a:pt x="50953" y="75226"/>
                  </a:cubicBezTo>
                  <a:cubicBezTo>
                    <a:pt x="50953" y="75308"/>
                    <a:pt x="50953" y="75348"/>
                    <a:pt x="50953" y="75389"/>
                  </a:cubicBezTo>
                  <a:cubicBezTo>
                    <a:pt x="50953" y="75918"/>
                    <a:pt x="50790" y="82470"/>
                    <a:pt x="50790" y="85401"/>
                  </a:cubicBezTo>
                  <a:cubicBezTo>
                    <a:pt x="50790" y="86092"/>
                    <a:pt x="50709" y="86540"/>
                    <a:pt x="50546" y="86906"/>
                  </a:cubicBezTo>
                  <a:cubicBezTo>
                    <a:pt x="50424" y="87191"/>
                    <a:pt x="50220" y="87435"/>
                    <a:pt x="49936" y="87639"/>
                  </a:cubicBezTo>
                  <a:cubicBezTo>
                    <a:pt x="49040" y="88371"/>
                    <a:pt x="47250" y="88982"/>
                    <a:pt x="44034" y="90447"/>
                  </a:cubicBezTo>
                  <a:cubicBezTo>
                    <a:pt x="39924" y="92360"/>
                    <a:pt x="32436" y="93662"/>
                    <a:pt x="25151" y="93662"/>
                  </a:cubicBezTo>
                  <a:cubicBezTo>
                    <a:pt x="22668" y="93662"/>
                    <a:pt x="20186" y="93499"/>
                    <a:pt x="17866" y="93174"/>
                  </a:cubicBezTo>
                  <a:cubicBezTo>
                    <a:pt x="13552" y="92563"/>
                    <a:pt x="9198" y="91912"/>
                    <a:pt x="5942" y="90895"/>
                  </a:cubicBezTo>
                  <a:cubicBezTo>
                    <a:pt x="4314" y="90366"/>
                    <a:pt x="2971" y="89755"/>
                    <a:pt x="2076" y="89023"/>
                  </a:cubicBezTo>
                  <a:cubicBezTo>
                    <a:pt x="1140" y="88249"/>
                    <a:pt x="692" y="87435"/>
                    <a:pt x="692" y="86377"/>
                  </a:cubicBezTo>
                  <a:cubicBezTo>
                    <a:pt x="692" y="86174"/>
                    <a:pt x="692" y="85930"/>
                    <a:pt x="733" y="85685"/>
                  </a:cubicBezTo>
                  <a:cubicBezTo>
                    <a:pt x="1018" y="84342"/>
                    <a:pt x="1506" y="80720"/>
                    <a:pt x="2035" y="75877"/>
                  </a:cubicBezTo>
                  <a:cubicBezTo>
                    <a:pt x="2890" y="68633"/>
                    <a:pt x="3948" y="58703"/>
                    <a:pt x="4802" y="49953"/>
                  </a:cubicBezTo>
                  <a:cubicBezTo>
                    <a:pt x="5698" y="41203"/>
                    <a:pt x="6390" y="33634"/>
                    <a:pt x="6471" y="31070"/>
                  </a:cubicBezTo>
                  <a:cubicBezTo>
                    <a:pt x="6593" y="27651"/>
                    <a:pt x="6756" y="23785"/>
                    <a:pt x="7651" y="20163"/>
                  </a:cubicBezTo>
                  <a:cubicBezTo>
                    <a:pt x="8506" y="16582"/>
                    <a:pt x="10093" y="13285"/>
                    <a:pt x="13023" y="10965"/>
                  </a:cubicBezTo>
                  <a:cubicBezTo>
                    <a:pt x="18192" y="6936"/>
                    <a:pt x="24988" y="2215"/>
                    <a:pt x="26860" y="954"/>
                  </a:cubicBezTo>
                  <a:cubicBezTo>
                    <a:pt x="27021" y="839"/>
                    <a:pt x="27143" y="750"/>
                    <a:pt x="27219" y="694"/>
                  </a:cubicBezTo>
                  <a:close/>
                  <a:moveTo>
                    <a:pt x="27075" y="1"/>
                  </a:moveTo>
                  <a:cubicBezTo>
                    <a:pt x="27020" y="1"/>
                    <a:pt x="26970" y="30"/>
                    <a:pt x="26942" y="59"/>
                  </a:cubicBezTo>
                  <a:cubicBezTo>
                    <a:pt x="26942" y="59"/>
                    <a:pt x="26779" y="181"/>
                    <a:pt x="26453" y="384"/>
                  </a:cubicBezTo>
                  <a:cubicBezTo>
                    <a:pt x="24622" y="1646"/>
                    <a:pt x="17785" y="6367"/>
                    <a:pt x="12616" y="10436"/>
                  </a:cubicBezTo>
                  <a:cubicBezTo>
                    <a:pt x="9523" y="12878"/>
                    <a:pt x="7895" y="16337"/>
                    <a:pt x="7000" y="20000"/>
                  </a:cubicBezTo>
                  <a:cubicBezTo>
                    <a:pt x="6105" y="23704"/>
                    <a:pt x="5942" y="27611"/>
                    <a:pt x="5779" y="31029"/>
                  </a:cubicBezTo>
                  <a:cubicBezTo>
                    <a:pt x="5657" y="34407"/>
                    <a:pt x="4477" y="46779"/>
                    <a:pt x="3215" y="58866"/>
                  </a:cubicBezTo>
                  <a:cubicBezTo>
                    <a:pt x="2605" y="64930"/>
                    <a:pt x="1954" y="70953"/>
                    <a:pt x="1384" y="75796"/>
                  </a:cubicBezTo>
                  <a:cubicBezTo>
                    <a:pt x="814" y="80598"/>
                    <a:pt x="326" y="84261"/>
                    <a:pt x="82" y="85563"/>
                  </a:cubicBezTo>
                  <a:cubicBezTo>
                    <a:pt x="41" y="85848"/>
                    <a:pt x="0" y="86133"/>
                    <a:pt x="0" y="86377"/>
                  </a:cubicBezTo>
                  <a:cubicBezTo>
                    <a:pt x="0" y="87680"/>
                    <a:pt x="611" y="88697"/>
                    <a:pt x="1628" y="89552"/>
                  </a:cubicBezTo>
                  <a:cubicBezTo>
                    <a:pt x="3175" y="90773"/>
                    <a:pt x="5576" y="91587"/>
                    <a:pt x="8425" y="92278"/>
                  </a:cubicBezTo>
                  <a:cubicBezTo>
                    <a:pt x="11273" y="92930"/>
                    <a:pt x="14529" y="93377"/>
                    <a:pt x="17744" y="93866"/>
                  </a:cubicBezTo>
                  <a:cubicBezTo>
                    <a:pt x="20105" y="94191"/>
                    <a:pt x="22628" y="94354"/>
                    <a:pt x="25151" y="94354"/>
                  </a:cubicBezTo>
                  <a:cubicBezTo>
                    <a:pt x="32517" y="94354"/>
                    <a:pt x="40046" y="93052"/>
                    <a:pt x="44319" y="91058"/>
                  </a:cubicBezTo>
                  <a:cubicBezTo>
                    <a:pt x="47127" y="89755"/>
                    <a:pt x="48877" y="89145"/>
                    <a:pt x="49976" y="88453"/>
                  </a:cubicBezTo>
                  <a:cubicBezTo>
                    <a:pt x="50505" y="88127"/>
                    <a:pt x="50912" y="87720"/>
                    <a:pt x="51156" y="87232"/>
                  </a:cubicBezTo>
                  <a:cubicBezTo>
                    <a:pt x="51401" y="86703"/>
                    <a:pt x="51482" y="86133"/>
                    <a:pt x="51482" y="85401"/>
                  </a:cubicBezTo>
                  <a:cubicBezTo>
                    <a:pt x="51482" y="82568"/>
                    <a:pt x="51599" y="76216"/>
                    <a:pt x="51604" y="75430"/>
                  </a:cubicBezTo>
                  <a:lnTo>
                    <a:pt x="51604" y="75430"/>
                  </a:lnTo>
                  <a:lnTo>
                    <a:pt x="51604" y="75430"/>
                  </a:lnTo>
                  <a:cubicBezTo>
                    <a:pt x="51604" y="75389"/>
                    <a:pt x="51645" y="75226"/>
                    <a:pt x="51645" y="74982"/>
                  </a:cubicBezTo>
                  <a:cubicBezTo>
                    <a:pt x="51889" y="72988"/>
                    <a:pt x="52825" y="65255"/>
                    <a:pt x="53720" y="56790"/>
                  </a:cubicBezTo>
                  <a:cubicBezTo>
                    <a:pt x="54616" y="48325"/>
                    <a:pt x="55430" y="39169"/>
                    <a:pt x="55430" y="34244"/>
                  </a:cubicBezTo>
                  <a:cubicBezTo>
                    <a:pt x="55430" y="33878"/>
                    <a:pt x="55430" y="33552"/>
                    <a:pt x="55430" y="33267"/>
                  </a:cubicBezTo>
                  <a:cubicBezTo>
                    <a:pt x="55348" y="31273"/>
                    <a:pt x="55348" y="29442"/>
                    <a:pt x="55348" y="27773"/>
                  </a:cubicBezTo>
                  <a:cubicBezTo>
                    <a:pt x="55348" y="27081"/>
                    <a:pt x="55348" y="26430"/>
                    <a:pt x="55348" y="25779"/>
                  </a:cubicBezTo>
                  <a:cubicBezTo>
                    <a:pt x="55348" y="20773"/>
                    <a:pt x="55267" y="17233"/>
                    <a:pt x="53680" y="13855"/>
                  </a:cubicBezTo>
                  <a:cubicBezTo>
                    <a:pt x="51360" y="8971"/>
                    <a:pt x="45662" y="5268"/>
                    <a:pt x="38133" y="2785"/>
                  </a:cubicBezTo>
                  <a:cubicBezTo>
                    <a:pt x="30645" y="262"/>
                    <a:pt x="27186" y="18"/>
                    <a:pt x="27145" y="18"/>
                  </a:cubicBezTo>
                  <a:cubicBezTo>
                    <a:pt x="27121" y="6"/>
                    <a:pt x="27097" y="1"/>
                    <a:pt x="270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35"/>
            <p:cNvSpPr/>
            <p:nvPr/>
          </p:nvSpPr>
          <p:spPr>
            <a:xfrm>
              <a:off x="2237025" y="2767550"/>
              <a:ext cx="724450" cy="471000"/>
            </a:xfrm>
            <a:custGeom>
              <a:avLst/>
              <a:gdLst/>
              <a:ahLst/>
              <a:cxnLst/>
              <a:rect l="l" t="t" r="r" b="b"/>
              <a:pathLst>
                <a:path w="28978" h="18840" extrusionOk="0">
                  <a:moveTo>
                    <a:pt x="4563" y="0"/>
                  </a:moveTo>
                  <a:cubicBezTo>
                    <a:pt x="3887" y="0"/>
                    <a:pt x="3541" y="78"/>
                    <a:pt x="3541" y="78"/>
                  </a:cubicBezTo>
                  <a:lnTo>
                    <a:pt x="1" y="5979"/>
                  </a:lnTo>
                  <a:cubicBezTo>
                    <a:pt x="1" y="5979"/>
                    <a:pt x="10623" y="8502"/>
                    <a:pt x="16117" y="10700"/>
                  </a:cubicBezTo>
                  <a:cubicBezTo>
                    <a:pt x="21652" y="12938"/>
                    <a:pt x="28977" y="18839"/>
                    <a:pt x="28977" y="18839"/>
                  </a:cubicBezTo>
                  <a:cubicBezTo>
                    <a:pt x="28977" y="18839"/>
                    <a:pt x="27797" y="12165"/>
                    <a:pt x="26780" y="10455"/>
                  </a:cubicBezTo>
                  <a:cubicBezTo>
                    <a:pt x="25721" y="8746"/>
                    <a:pt x="14815" y="2967"/>
                    <a:pt x="10379" y="1258"/>
                  </a:cubicBezTo>
                  <a:cubicBezTo>
                    <a:pt x="7614" y="202"/>
                    <a:pt x="5656" y="0"/>
                    <a:pt x="45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35"/>
            <p:cNvSpPr/>
            <p:nvPr/>
          </p:nvSpPr>
          <p:spPr>
            <a:xfrm>
              <a:off x="2237025" y="2767450"/>
              <a:ext cx="532150" cy="315425"/>
            </a:xfrm>
            <a:custGeom>
              <a:avLst/>
              <a:gdLst/>
              <a:ahLst/>
              <a:cxnLst/>
              <a:rect l="l" t="t" r="r" b="b"/>
              <a:pathLst>
                <a:path w="21286" h="12617" extrusionOk="0">
                  <a:moveTo>
                    <a:pt x="4559" y="0"/>
                  </a:moveTo>
                  <a:cubicBezTo>
                    <a:pt x="3867" y="0"/>
                    <a:pt x="3541" y="82"/>
                    <a:pt x="3541" y="82"/>
                  </a:cubicBezTo>
                  <a:lnTo>
                    <a:pt x="1" y="5983"/>
                  </a:lnTo>
                  <a:cubicBezTo>
                    <a:pt x="1" y="5983"/>
                    <a:pt x="204" y="6023"/>
                    <a:pt x="530" y="6146"/>
                  </a:cubicBezTo>
                  <a:cubicBezTo>
                    <a:pt x="2768" y="6675"/>
                    <a:pt x="11355" y="8791"/>
                    <a:pt x="16117" y="10704"/>
                  </a:cubicBezTo>
                  <a:cubicBezTo>
                    <a:pt x="16158" y="10704"/>
                    <a:pt x="16158" y="10744"/>
                    <a:pt x="16158" y="10744"/>
                  </a:cubicBezTo>
                  <a:cubicBezTo>
                    <a:pt x="17256" y="11192"/>
                    <a:pt x="18477" y="11802"/>
                    <a:pt x="19658" y="12454"/>
                  </a:cubicBezTo>
                  <a:cubicBezTo>
                    <a:pt x="19739" y="12494"/>
                    <a:pt x="19820" y="12576"/>
                    <a:pt x="19902" y="12616"/>
                  </a:cubicBezTo>
                  <a:cubicBezTo>
                    <a:pt x="20471" y="12372"/>
                    <a:pt x="20838" y="12006"/>
                    <a:pt x="20919" y="11518"/>
                  </a:cubicBezTo>
                  <a:cubicBezTo>
                    <a:pt x="21285" y="8384"/>
                    <a:pt x="15995" y="3948"/>
                    <a:pt x="15710" y="3704"/>
                  </a:cubicBezTo>
                  <a:cubicBezTo>
                    <a:pt x="14570" y="3134"/>
                    <a:pt x="13512" y="2605"/>
                    <a:pt x="12536" y="2198"/>
                  </a:cubicBezTo>
                  <a:cubicBezTo>
                    <a:pt x="11722" y="1832"/>
                    <a:pt x="10989" y="1506"/>
                    <a:pt x="10379" y="1262"/>
                  </a:cubicBezTo>
                  <a:cubicBezTo>
                    <a:pt x="7611" y="204"/>
                    <a:pt x="5658" y="0"/>
                    <a:pt x="455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35"/>
            <p:cNvSpPr/>
            <p:nvPr/>
          </p:nvSpPr>
          <p:spPr>
            <a:xfrm>
              <a:off x="2227875" y="2759300"/>
              <a:ext cx="742750" cy="488050"/>
            </a:xfrm>
            <a:custGeom>
              <a:avLst/>
              <a:gdLst/>
              <a:ahLst/>
              <a:cxnLst/>
              <a:rect l="l" t="t" r="r" b="b"/>
              <a:pathLst>
                <a:path w="29710" h="19522" extrusionOk="0">
                  <a:moveTo>
                    <a:pt x="4925" y="693"/>
                  </a:moveTo>
                  <a:cubicBezTo>
                    <a:pt x="5983" y="693"/>
                    <a:pt x="7896" y="855"/>
                    <a:pt x="10622" y="1913"/>
                  </a:cubicBezTo>
                  <a:cubicBezTo>
                    <a:pt x="12820" y="2768"/>
                    <a:pt x="16646" y="4640"/>
                    <a:pt x="20064" y="6472"/>
                  </a:cubicBezTo>
                  <a:cubicBezTo>
                    <a:pt x="21733" y="7408"/>
                    <a:pt x="23361" y="8344"/>
                    <a:pt x="24582" y="9158"/>
                  </a:cubicBezTo>
                  <a:cubicBezTo>
                    <a:pt x="25192" y="9565"/>
                    <a:pt x="25721" y="9931"/>
                    <a:pt x="26087" y="10216"/>
                  </a:cubicBezTo>
                  <a:cubicBezTo>
                    <a:pt x="26494" y="10541"/>
                    <a:pt x="26739" y="10826"/>
                    <a:pt x="26861" y="10948"/>
                  </a:cubicBezTo>
                  <a:cubicBezTo>
                    <a:pt x="27064" y="11315"/>
                    <a:pt x="27349" y="12047"/>
                    <a:pt x="27593" y="12902"/>
                  </a:cubicBezTo>
                  <a:cubicBezTo>
                    <a:pt x="28000" y="14204"/>
                    <a:pt x="28326" y="15791"/>
                    <a:pt x="28611" y="17053"/>
                  </a:cubicBezTo>
                  <a:cubicBezTo>
                    <a:pt x="28708" y="17541"/>
                    <a:pt x="28806" y="18003"/>
                    <a:pt x="28862" y="18356"/>
                  </a:cubicBezTo>
                  <a:lnTo>
                    <a:pt x="28862" y="18356"/>
                  </a:lnTo>
                  <a:cubicBezTo>
                    <a:pt x="28092" y="17761"/>
                    <a:pt x="26769" y="16763"/>
                    <a:pt x="25192" y="15669"/>
                  </a:cubicBezTo>
                  <a:cubicBezTo>
                    <a:pt x="22669" y="13919"/>
                    <a:pt x="19413" y="11884"/>
                    <a:pt x="16646" y="10745"/>
                  </a:cubicBezTo>
                  <a:cubicBezTo>
                    <a:pt x="11757" y="8747"/>
                    <a:pt x="2989" y="6592"/>
                    <a:pt x="903" y="6091"/>
                  </a:cubicBezTo>
                  <a:lnTo>
                    <a:pt x="903" y="6091"/>
                  </a:lnTo>
                  <a:lnTo>
                    <a:pt x="4101" y="725"/>
                  </a:lnTo>
                  <a:lnTo>
                    <a:pt x="4101" y="725"/>
                  </a:lnTo>
                  <a:cubicBezTo>
                    <a:pt x="4246" y="713"/>
                    <a:pt x="4525" y="693"/>
                    <a:pt x="4925" y="693"/>
                  </a:cubicBezTo>
                  <a:close/>
                  <a:moveTo>
                    <a:pt x="4925" y="1"/>
                  </a:moveTo>
                  <a:cubicBezTo>
                    <a:pt x="4233" y="1"/>
                    <a:pt x="3867" y="82"/>
                    <a:pt x="3826" y="82"/>
                  </a:cubicBezTo>
                  <a:cubicBezTo>
                    <a:pt x="3745" y="123"/>
                    <a:pt x="3663" y="164"/>
                    <a:pt x="3623" y="245"/>
                  </a:cubicBezTo>
                  <a:lnTo>
                    <a:pt x="82" y="6146"/>
                  </a:lnTo>
                  <a:cubicBezTo>
                    <a:pt x="1" y="6227"/>
                    <a:pt x="1" y="6349"/>
                    <a:pt x="41" y="6472"/>
                  </a:cubicBezTo>
                  <a:cubicBezTo>
                    <a:pt x="82" y="6553"/>
                    <a:pt x="163" y="6634"/>
                    <a:pt x="285" y="6634"/>
                  </a:cubicBezTo>
                  <a:cubicBezTo>
                    <a:pt x="285" y="6634"/>
                    <a:pt x="937" y="6797"/>
                    <a:pt x="2035" y="7082"/>
                  </a:cubicBezTo>
                  <a:cubicBezTo>
                    <a:pt x="5250" y="7896"/>
                    <a:pt x="12291" y="9687"/>
                    <a:pt x="16361" y="11355"/>
                  </a:cubicBezTo>
                  <a:cubicBezTo>
                    <a:pt x="19087" y="12454"/>
                    <a:pt x="22303" y="14489"/>
                    <a:pt x="24826" y="16239"/>
                  </a:cubicBezTo>
                  <a:cubicBezTo>
                    <a:pt x="26047" y="17094"/>
                    <a:pt x="27146" y="17907"/>
                    <a:pt x="27919" y="18477"/>
                  </a:cubicBezTo>
                  <a:cubicBezTo>
                    <a:pt x="28326" y="18803"/>
                    <a:pt x="28611" y="19047"/>
                    <a:pt x="28814" y="19210"/>
                  </a:cubicBezTo>
                  <a:cubicBezTo>
                    <a:pt x="29018" y="19373"/>
                    <a:pt x="29140" y="19454"/>
                    <a:pt x="29140" y="19454"/>
                  </a:cubicBezTo>
                  <a:cubicBezTo>
                    <a:pt x="29211" y="19502"/>
                    <a:pt x="29297" y="19521"/>
                    <a:pt x="29380" y="19521"/>
                  </a:cubicBezTo>
                  <a:cubicBezTo>
                    <a:pt x="29439" y="19521"/>
                    <a:pt x="29496" y="19512"/>
                    <a:pt x="29547" y="19495"/>
                  </a:cubicBezTo>
                  <a:cubicBezTo>
                    <a:pt x="29669" y="19413"/>
                    <a:pt x="29709" y="19251"/>
                    <a:pt x="29709" y="19128"/>
                  </a:cubicBezTo>
                  <a:cubicBezTo>
                    <a:pt x="29709" y="19128"/>
                    <a:pt x="29384" y="17460"/>
                    <a:pt x="28977" y="15547"/>
                  </a:cubicBezTo>
                  <a:cubicBezTo>
                    <a:pt x="28773" y="14611"/>
                    <a:pt x="28529" y="13594"/>
                    <a:pt x="28244" y="12739"/>
                  </a:cubicBezTo>
                  <a:cubicBezTo>
                    <a:pt x="28000" y="11844"/>
                    <a:pt x="27715" y="11070"/>
                    <a:pt x="27430" y="10623"/>
                  </a:cubicBezTo>
                  <a:cubicBezTo>
                    <a:pt x="27227" y="10338"/>
                    <a:pt x="26942" y="10053"/>
                    <a:pt x="26535" y="9687"/>
                  </a:cubicBezTo>
                  <a:cubicBezTo>
                    <a:pt x="25070" y="8547"/>
                    <a:pt x="22140" y="6838"/>
                    <a:pt x="19087" y="5210"/>
                  </a:cubicBezTo>
                  <a:cubicBezTo>
                    <a:pt x="15995" y="3582"/>
                    <a:pt x="12820" y="2036"/>
                    <a:pt x="10867" y="1262"/>
                  </a:cubicBezTo>
                  <a:cubicBezTo>
                    <a:pt x="8059" y="204"/>
                    <a:pt x="6064" y="1"/>
                    <a:pt x="49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35"/>
            <p:cNvSpPr/>
            <p:nvPr/>
          </p:nvSpPr>
          <p:spPr>
            <a:xfrm>
              <a:off x="3860850" y="4333950"/>
              <a:ext cx="672550" cy="470425"/>
            </a:xfrm>
            <a:custGeom>
              <a:avLst/>
              <a:gdLst/>
              <a:ahLst/>
              <a:cxnLst/>
              <a:rect l="l" t="t" r="r" b="b"/>
              <a:pathLst>
                <a:path w="26902" h="18817" extrusionOk="0">
                  <a:moveTo>
                    <a:pt x="18263" y="0"/>
                  </a:moveTo>
                  <a:cubicBezTo>
                    <a:pt x="18210" y="0"/>
                    <a:pt x="18159" y="5"/>
                    <a:pt x="18111" y="14"/>
                  </a:cubicBezTo>
                  <a:cubicBezTo>
                    <a:pt x="16808" y="299"/>
                    <a:pt x="12616" y="2781"/>
                    <a:pt x="12616" y="2781"/>
                  </a:cubicBezTo>
                  <a:cubicBezTo>
                    <a:pt x="12616" y="2781"/>
                    <a:pt x="11680" y="2781"/>
                    <a:pt x="10500" y="2537"/>
                  </a:cubicBezTo>
                  <a:cubicBezTo>
                    <a:pt x="10355" y="2502"/>
                    <a:pt x="10212" y="2484"/>
                    <a:pt x="10069" y="2484"/>
                  </a:cubicBezTo>
                  <a:cubicBezTo>
                    <a:pt x="9052" y="2484"/>
                    <a:pt x="8072" y="3421"/>
                    <a:pt x="6715" y="5956"/>
                  </a:cubicBezTo>
                  <a:cubicBezTo>
                    <a:pt x="5128" y="8845"/>
                    <a:pt x="1710" y="11694"/>
                    <a:pt x="1710" y="11694"/>
                  </a:cubicBezTo>
                  <a:lnTo>
                    <a:pt x="0" y="13403"/>
                  </a:lnTo>
                  <a:lnTo>
                    <a:pt x="774" y="14055"/>
                  </a:lnTo>
                  <a:lnTo>
                    <a:pt x="4721" y="18816"/>
                  </a:lnTo>
                  <a:lnTo>
                    <a:pt x="5372" y="18124"/>
                  </a:lnTo>
                  <a:cubicBezTo>
                    <a:pt x="5372" y="18124"/>
                    <a:pt x="8913" y="18124"/>
                    <a:pt x="11273" y="17351"/>
                  </a:cubicBezTo>
                  <a:cubicBezTo>
                    <a:pt x="13634" y="16578"/>
                    <a:pt x="15099" y="14746"/>
                    <a:pt x="15628" y="14746"/>
                  </a:cubicBezTo>
                  <a:cubicBezTo>
                    <a:pt x="16157" y="14746"/>
                    <a:pt x="19047" y="16171"/>
                    <a:pt x="20349" y="17107"/>
                  </a:cubicBezTo>
                  <a:cubicBezTo>
                    <a:pt x="21167" y="17669"/>
                    <a:pt x="21792" y="17991"/>
                    <a:pt x="22396" y="17991"/>
                  </a:cubicBezTo>
                  <a:cubicBezTo>
                    <a:pt x="22754" y="17991"/>
                    <a:pt x="23104" y="17878"/>
                    <a:pt x="23483" y="17636"/>
                  </a:cubicBezTo>
                  <a:cubicBezTo>
                    <a:pt x="24541" y="16944"/>
                    <a:pt x="22058" y="16171"/>
                    <a:pt x="21407" y="15642"/>
                  </a:cubicBezTo>
                  <a:cubicBezTo>
                    <a:pt x="20756" y="15113"/>
                    <a:pt x="18640" y="12874"/>
                    <a:pt x="18640" y="12874"/>
                  </a:cubicBezTo>
                  <a:lnTo>
                    <a:pt x="22180" y="12223"/>
                  </a:lnTo>
                  <a:cubicBezTo>
                    <a:pt x="22180" y="12223"/>
                    <a:pt x="24012" y="13403"/>
                    <a:pt x="24826" y="13566"/>
                  </a:cubicBezTo>
                  <a:cubicBezTo>
                    <a:pt x="25015" y="13596"/>
                    <a:pt x="25158" y="13611"/>
                    <a:pt x="25276" y="13611"/>
                  </a:cubicBezTo>
                  <a:cubicBezTo>
                    <a:pt x="25638" y="13611"/>
                    <a:pt x="25758" y="13466"/>
                    <a:pt x="26250" y="13159"/>
                  </a:cubicBezTo>
                  <a:cubicBezTo>
                    <a:pt x="26901" y="12752"/>
                    <a:pt x="23483" y="9741"/>
                    <a:pt x="22587" y="9334"/>
                  </a:cubicBezTo>
                  <a:cubicBezTo>
                    <a:pt x="21651" y="8967"/>
                    <a:pt x="18233" y="8967"/>
                    <a:pt x="18233" y="8967"/>
                  </a:cubicBezTo>
                  <a:cubicBezTo>
                    <a:pt x="18233" y="8967"/>
                    <a:pt x="21122" y="7136"/>
                    <a:pt x="21773" y="6851"/>
                  </a:cubicBezTo>
                  <a:cubicBezTo>
                    <a:pt x="21856" y="6822"/>
                    <a:pt x="21946" y="6809"/>
                    <a:pt x="22041" y="6809"/>
                  </a:cubicBezTo>
                  <a:cubicBezTo>
                    <a:pt x="22738" y="6809"/>
                    <a:pt x="23704" y="7502"/>
                    <a:pt x="24134" y="7502"/>
                  </a:cubicBezTo>
                  <a:cubicBezTo>
                    <a:pt x="24405" y="7502"/>
                    <a:pt x="24751" y="7609"/>
                    <a:pt x="25096" y="7609"/>
                  </a:cubicBezTo>
                  <a:cubicBezTo>
                    <a:pt x="25423" y="7609"/>
                    <a:pt x="25748" y="7513"/>
                    <a:pt x="26006" y="7136"/>
                  </a:cubicBezTo>
                  <a:cubicBezTo>
                    <a:pt x="26535" y="6322"/>
                    <a:pt x="22058" y="2904"/>
                    <a:pt x="22058" y="2904"/>
                  </a:cubicBezTo>
                  <a:cubicBezTo>
                    <a:pt x="22058" y="2904"/>
                    <a:pt x="19608" y="0"/>
                    <a:pt x="182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35"/>
            <p:cNvSpPr/>
            <p:nvPr/>
          </p:nvSpPr>
          <p:spPr>
            <a:xfrm>
              <a:off x="3852700" y="4326150"/>
              <a:ext cx="674575" cy="486350"/>
            </a:xfrm>
            <a:custGeom>
              <a:avLst/>
              <a:gdLst/>
              <a:ahLst/>
              <a:cxnLst/>
              <a:rect l="l" t="t" r="r" b="b"/>
              <a:pathLst>
                <a:path w="26983" h="19454" extrusionOk="0">
                  <a:moveTo>
                    <a:pt x="26332" y="13227"/>
                  </a:moveTo>
                  <a:lnTo>
                    <a:pt x="26337" y="13230"/>
                  </a:lnTo>
                  <a:lnTo>
                    <a:pt x="26337" y="13230"/>
                  </a:lnTo>
                  <a:cubicBezTo>
                    <a:pt x="26337" y="13230"/>
                    <a:pt x="26337" y="13230"/>
                    <a:pt x="26337" y="13230"/>
                  </a:cubicBezTo>
                  <a:lnTo>
                    <a:pt x="26337" y="13230"/>
                  </a:lnTo>
                  <a:lnTo>
                    <a:pt x="26332" y="13227"/>
                  </a:lnTo>
                  <a:close/>
                  <a:moveTo>
                    <a:pt x="18599" y="652"/>
                  </a:moveTo>
                  <a:cubicBezTo>
                    <a:pt x="18803" y="652"/>
                    <a:pt x="19210" y="814"/>
                    <a:pt x="19576" y="1059"/>
                  </a:cubicBezTo>
                  <a:cubicBezTo>
                    <a:pt x="20187" y="1466"/>
                    <a:pt x="20797" y="2035"/>
                    <a:pt x="21285" y="2564"/>
                  </a:cubicBezTo>
                  <a:cubicBezTo>
                    <a:pt x="21530" y="2809"/>
                    <a:pt x="21733" y="3012"/>
                    <a:pt x="21896" y="3175"/>
                  </a:cubicBezTo>
                  <a:cubicBezTo>
                    <a:pt x="21977" y="3256"/>
                    <a:pt x="22018" y="3338"/>
                    <a:pt x="22059" y="3378"/>
                  </a:cubicBezTo>
                  <a:lnTo>
                    <a:pt x="22099" y="3460"/>
                  </a:lnTo>
                  <a:lnTo>
                    <a:pt x="22181" y="3500"/>
                  </a:lnTo>
                  <a:cubicBezTo>
                    <a:pt x="22181" y="3500"/>
                    <a:pt x="22425" y="3704"/>
                    <a:pt x="22791" y="3989"/>
                  </a:cubicBezTo>
                  <a:cubicBezTo>
                    <a:pt x="23361" y="4436"/>
                    <a:pt x="24175" y="5128"/>
                    <a:pt x="24867" y="5779"/>
                  </a:cubicBezTo>
                  <a:cubicBezTo>
                    <a:pt x="25192" y="6146"/>
                    <a:pt x="25518" y="6471"/>
                    <a:pt x="25721" y="6756"/>
                  </a:cubicBezTo>
                  <a:cubicBezTo>
                    <a:pt x="25843" y="6878"/>
                    <a:pt x="25925" y="7000"/>
                    <a:pt x="25966" y="7082"/>
                  </a:cubicBezTo>
                  <a:cubicBezTo>
                    <a:pt x="26006" y="7204"/>
                    <a:pt x="26006" y="7285"/>
                    <a:pt x="26006" y="7285"/>
                  </a:cubicBezTo>
                  <a:lnTo>
                    <a:pt x="26016" y="7285"/>
                  </a:lnTo>
                  <a:cubicBezTo>
                    <a:pt x="25910" y="7421"/>
                    <a:pt x="25833" y="7492"/>
                    <a:pt x="25721" y="7529"/>
                  </a:cubicBezTo>
                  <a:cubicBezTo>
                    <a:pt x="25640" y="7570"/>
                    <a:pt x="25518" y="7570"/>
                    <a:pt x="25396" y="7570"/>
                  </a:cubicBezTo>
                  <a:cubicBezTo>
                    <a:pt x="25152" y="7570"/>
                    <a:pt x="24826" y="7489"/>
                    <a:pt x="24460" y="7489"/>
                  </a:cubicBezTo>
                  <a:cubicBezTo>
                    <a:pt x="24460" y="7489"/>
                    <a:pt x="24338" y="7448"/>
                    <a:pt x="24175" y="7407"/>
                  </a:cubicBezTo>
                  <a:cubicBezTo>
                    <a:pt x="23971" y="7326"/>
                    <a:pt x="23646" y="7163"/>
                    <a:pt x="23361" y="7041"/>
                  </a:cubicBezTo>
                  <a:cubicBezTo>
                    <a:pt x="23035" y="6919"/>
                    <a:pt x="22710" y="6797"/>
                    <a:pt x="22384" y="6797"/>
                  </a:cubicBezTo>
                  <a:cubicBezTo>
                    <a:pt x="22262" y="6797"/>
                    <a:pt x="22140" y="6797"/>
                    <a:pt x="21977" y="6838"/>
                  </a:cubicBezTo>
                  <a:cubicBezTo>
                    <a:pt x="21774" y="6919"/>
                    <a:pt x="21489" y="7082"/>
                    <a:pt x="21123" y="7326"/>
                  </a:cubicBezTo>
                  <a:cubicBezTo>
                    <a:pt x="20024" y="7936"/>
                    <a:pt x="18396" y="8995"/>
                    <a:pt x="18396" y="8995"/>
                  </a:cubicBezTo>
                  <a:cubicBezTo>
                    <a:pt x="18274" y="9076"/>
                    <a:pt x="18192" y="9239"/>
                    <a:pt x="18233" y="9361"/>
                  </a:cubicBezTo>
                  <a:cubicBezTo>
                    <a:pt x="18274" y="9524"/>
                    <a:pt x="18437" y="9605"/>
                    <a:pt x="18559" y="9605"/>
                  </a:cubicBezTo>
                  <a:lnTo>
                    <a:pt x="19128" y="9605"/>
                  </a:lnTo>
                  <a:cubicBezTo>
                    <a:pt x="19617" y="9605"/>
                    <a:pt x="20390" y="9646"/>
                    <a:pt x="21123" y="9686"/>
                  </a:cubicBezTo>
                  <a:cubicBezTo>
                    <a:pt x="21448" y="9727"/>
                    <a:pt x="21814" y="9768"/>
                    <a:pt x="22099" y="9808"/>
                  </a:cubicBezTo>
                  <a:cubicBezTo>
                    <a:pt x="22425" y="9849"/>
                    <a:pt x="22669" y="9931"/>
                    <a:pt x="22791" y="9971"/>
                  </a:cubicBezTo>
                  <a:cubicBezTo>
                    <a:pt x="22913" y="10053"/>
                    <a:pt x="23280" y="10256"/>
                    <a:pt x="23646" y="10541"/>
                  </a:cubicBezTo>
                  <a:cubicBezTo>
                    <a:pt x="24216" y="10989"/>
                    <a:pt x="24907" y="11599"/>
                    <a:pt x="25436" y="12169"/>
                  </a:cubicBezTo>
                  <a:cubicBezTo>
                    <a:pt x="25721" y="12454"/>
                    <a:pt x="25966" y="12698"/>
                    <a:pt x="26128" y="12942"/>
                  </a:cubicBezTo>
                  <a:cubicBezTo>
                    <a:pt x="26210" y="13024"/>
                    <a:pt x="26250" y="13146"/>
                    <a:pt x="26291" y="13186"/>
                  </a:cubicBezTo>
                  <a:lnTo>
                    <a:pt x="26311" y="13245"/>
                  </a:lnTo>
                  <a:lnTo>
                    <a:pt x="26311" y="13245"/>
                  </a:lnTo>
                  <a:cubicBezTo>
                    <a:pt x="26097" y="13370"/>
                    <a:pt x="25990" y="13441"/>
                    <a:pt x="25884" y="13512"/>
                  </a:cubicBezTo>
                  <a:cubicBezTo>
                    <a:pt x="25762" y="13553"/>
                    <a:pt x="25721" y="13553"/>
                    <a:pt x="25599" y="13553"/>
                  </a:cubicBezTo>
                  <a:cubicBezTo>
                    <a:pt x="25518" y="13553"/>
                    <a:pt x="25396" y="13553"/>
                    <a:pt x="25192" y="13512"/>
                  </a:cubicBezTo>
                  <a:cubicBezTo>
                    <a:pt x="25070" y="13512"/>
                    <a:pt x="24785" y="13431"/>
                    <a:pt x="24541" y="13308"/>
                  </a:cubicBezTo>
                  <a:cubicBezTo>
                    <a:pt x="24134" y="13105"/>
                    <a:pt x="23646" y="12861"/>
                    <a:pt x="23320" y="12657"/>
                  </a:cubicBezTo>
                  <a:cubicBezTo>
                    <a:pt x="23117" y="12535"/>
                    <a:pt x="22954" y="12454"/>
                    <a:pt x="22873" y="12372"/>
                  </a:cubicBezTo>
                  <a:cubicBezTo>
                    <a:pt x="22750" y="12291"/>
                    <a:pt x="22710" y="12250"/>
                    <a:pt x="22710" y="12250"/>
                  </a:cubicBezTo>
                  <a:cubicBezTo>
                    <a:pt x="22628" y="12210"/>
                    <a:pt x="22547" y="12210"/>
                    <a:pt x="22466" y="12210"/>
                  </a:cubicBezTo>
                  <a:lnTo>
                    <a:pt x="18925" y="12861"/>
                  </a:lnTo>
                  <a:cubicBezTo>
                    <a:pt x="18803" y="12901"/>
                    <a:pt x="18681" y="12983"/>
                    <a:pt x="18640" y="13105"/>
                  </a:cubicBezTo>
                  <a:cubicBezTo>
                    <a:pt x="18599" y="13227"/>
                    <a:pt x="18640" y="13349"/>
                    <a:pt x="18721" y="13431"/>
                  </a:cubicBezTo>
                  <a:cubicBezTo>
                    <a:pt x="18721" y="13431"/>
                    <a:pt x="19251" y="14000"/>
                    <a:pt x="19861" y="14611"/>
                  </a:cubicBezTo>
                  <a:cubicBezTo>
                    <a:pt x="20471" y="15262"/>
                    <a:pt x="21163" y="15954"/>
                    <a:pt x="21530" y="16239"/>
                  </a:cubicBezTo>
                  <a:cubicBezTo>
                    <a:pt x="21692" y="16361"/>
                    <a:pt x="21896" y="16483"/>
                    <a:pt x="22181" y="16605"/>
                  </a:cubicBezTo>
                  <a:cubicBezTo>
                    <a:pt x="22547" y="16808"/>
                    <a:pt x="22995" y="17012"/>
                    <a:pt x="23280" y="17215"/>
                  </a:cubicBezTo>
                  <a:cubicBezTo>
                    <a:pt x="23442" y="17337"/>
                    <a:pt x="23605" y="17419"/>
                    <a:pt x="23646" y="17500"/>
                  </a:cubicBezTo>
                  <a:lnTo>
                    <a:pt x="23722" y="17576"/>
                  </a:lnTo>
                  <a:lnTo>
                    <a:pt x="23722" y="17576"/>
                  </a:lnTo>
                  <a:cubicBezTo>
                    <a:pt x="23714" y="17588"/>
                    <a:pt x="23694" y="17598"/>
                    <a:pt x="23646" y="17622"/>
                  </a:cubicBezTo>
                  <a:cubicBezTo>
                    <a:pt x="23280" y="17867"/>
                    <a:pt x="22995" y="17948"/>
                    <a:pt x="22710" y="17948"/>
                  </a:cubicBezTo>
                  <a:cubicBezTo>
                    <a:pt x="22466" y="17948"/>
                    <a:pt x="22221" y="17907"/>
                    <a:pt x="21896" y="17744"/>
                  </a:cubicBezTo>
                  <a:cubicBezTo>
                    <a:pt x="21611" y="17622"/>
                    <a:pt x="21285" y="17419"/>
                    <a:pt x="20878" y="17134"/>
                  </a:cubicBezTo>
                  <a:cubicBezTo>
                    <a:pt x="20187" y="16646"/>
                    <a:pt x="19128" y="16076"/>
                    <a:pt x="18152" y="15587"/>
                  </a:cubicBezTo>
                  <a:cubicBezTo>
                    <a:pt x="17704" y="15343"/>
                    <a:pt x="17216" y="15140"/>
                    <a:pt x="16849" y="14977"/>
                  </a:cubicBezTo>
                  <a:cubicBezTo>
                    <a:pt x="16646" y="14896"/>
                    <a:pt x="16483" y="14814"/>
                    <a:pt x="16361" y="14774"/>
                  </a:cubicBezTo>
                  <a:cubicBezTo>
                    <a:pt x="16198" y="14733"/>
                    <a:pt x="16076" y="14692"/>
                    <a:pt x="15954" y="14692"/>
                  </a:cubicBezTo>
                  <a:cubicBezTo>
                    <a:pt x="15791" y="14692"/>
                    <a:pt x="15669" y="14774"/>
                    <a:pt x="15547" y="14814"/>
                  </a:cubicBezTo>
                  <a:cubicBezTo>
                    <a:pt x="15344" y="14936"/>
                    <a:pt x="15140" y="15099"/>
                    <a:pt x="14855" y="15303"/>
                  </a:cubicBezTo>
                  <a:cubicBezTo>
                    <a:pt x="14123" y="15913"/>
                    <a:pt x="12983" y="16849"/>
                    <a:pt x="11518" y="17337"/>
                  </a:cubicBezTo>
                  <a:cubicBezTo>
                    <a:pt x="10379" y="17744"/>
                    <a:pt x="8913" y="17907"/>
                    <a:pt x="7733" y="18029"/>
                  </a:cubicBezTo>
                  <a:cubicBezTo>
                    <a:pt x="7163" y="18070"/>
                    <a:pt x="6675" y="18111"/>
                    <a:pt x="6309" y="18111"/>
                  </a:cubicBezTo>
                  <a:lnTo>
                    <a:pt x="5698" y="18111"/>
                  </a:lnTo>
                  <a:cubicBezTo>
                    <a:pt x="5617" y="18111"/>
                    <a:pt x="5536" y="18151"/>
                    <a:pt x="5454" y="18233"/>
                  </a:cubicBezTo>
                  <a:lnTo>
                    <a:pt x="5088" y="18599"/>
                  </a:lnTo>
                  <a:lnTo>
                    <a:pt x="1384" y="14163"/>
                  </a:lnTo>
                  <a:lnTo>
                    <a:pt x="1344" y="14122"/>
                  </a:lnTo>
                  <a:lnTo>
                    <a:pt x="815" y="13715"/>
                  </a:lnTo>
                  <a:lnTo>
                    <a:pt x="2239" y="12291"/>
                  </a:lnTo>
                  <a:lnTo>
                    <a:pt x="2239" y="12291"/>
                  </a:lnTo>
                  <a:lnTo>
                    <a:pt x="2239" y="12291"/>
                  </a:lnTo>
                  <a:cubicBezTo>
                    <a:pt x="2280" y="12250"/>
                    <a:pt x="5698" y="9402"/>
                    <a:pt x="7326" y="6431"/>
                  </a:cubicBezTo>
                  <a:cubicBezTo>
                    <a:pt x="8018" y="5169"/>
                    <a:pt x="8588" y="4314"/>
                    <a:pt x="9117" y="3785"/>
                  </a:cubicBezTo>
                  <a:cubicBezTo>
                    <a:pt x="9605" y="3297"/>
                    <a:pt x="10012" y="3134"/>
                    <a:pt x="10419" y="3134"/>
                  </a:cubicBezTo>
                  <a:cubicBezTo>
                    <a:pt x="10541" y="3134"/>
                    <a:pt x="10623" y="3134"/>
                    <a:pt x="10745" y="3175"/>
                  </a:cubicBezTo>
                  <a:cubicBezTo>
                    <a:pt x="11966" y="3419"/>
                    <a:pt x="12902" y="3419"/>
                    <a:pt x="12942" y="3419"/>
                  </a:cubicBezTo>
                  <a:lnTo>
                    <a:pt x="13105" y="3378"/>
                  </a:lnTo>
                  <a:cubicBezTo>
                    <a:pt x="13105" y="3378"/>
                    <a:pt x="13349" y="3256"/>
                    <a:pt x="13756" y="3012"/>
                  </a:cubicBezTo>
                  <a:cubicBezTo>
                    <a:pt x="14408" y="2646"/>
                    <a:pt x="15344" y="2117"/>
                    <a:pt x="16280" y="1628"/>
                  </a:cubicBezTo>
                  <a:cubicBezTo>
                    <a:pt x="17175" y="1140"/>
                    <a:pt x="18111" y="733"/>
                    <a:pt x="18518" y="692"/>
                  </a:cubicBezTo>
                  <a:lnTo>
                    <a:pt x="18599" y="652"/>
                  </a:lnTo>
                  <a:close/>
                  <a:moveTo>
                    <a:pt x="18355" y="0"/>
                  </a:moveTo>
                  <a:cubicBezTo>
                    <a:pt x="17989" y="82"/>
                    <a:pt x="17460" y="285"/>
                    <a:pt x="16890" y="570"/>
                  </a:cubicBezTo>
                  <a:cubicBezTo>
                    <a:pt x="15315" y="1303"/>
                    <a:pt x="13246" y="2530"/>
                    <a:pt x="12818" y="2768"/>
                  </a:cubicBezTo>
                  <a:lnTo>
                    <a:pt x="12780" y="2768"/>
                  </a:lnTo>
                  <a:cubicBezTo>
                    <a:pt x="12495" y="2727"/>
                    <a:pt x="11762" y="2686"/>
                    <a:pt x="10908" y="2524"/>
                  </a:cubicBezTo>
                  <a:cubicBezTo>
                    <a:pt x="10745" y="2483"/>
                    <a:pt x="10582" y="2442"/>
                    <a:pt x="10419" y="2442"/>
                  </a:cubicBezTo>
                  <a:cubicBezTo>
                    <a:pt x="9809" y="2442"/>
                    <a:pt x="9198" y="2727"/>
                    <a:pt x="8629" y="3338"/>
                  </a:cubicBezTo>
                  <a:cubicBezTo>
                    <a:pt x="8018" y="3907"/>
                    <a:pt x="7448" y="4803"/>
                    <a:pt x="6716" y="6105"/>
                  </a:cubicBezTo>
                  <a:cubicBezTo>
                    <a:pt x="5983" y="7489"/>
                    <a:pt x="4722" y="8913"/>
                    <a:pt x="3704" y="9971"/>
                  </a:cubicBezTo>
                  <a:cubicBezTo>
                    <a:pt x="3175" y="10500"/>
                    <a:pt x="2687" y="10948"/>
                    <a:pt x="2361" y="11274"/>
                  </a:cubicBezTo>
                  <a:cubicBezTo>
                    <a:pt x="2198" y="11436"/>
                    <a:pt x="2076" y="11558"/>
                    <a:pt x="1954" y="11640"/>
                  </a:cubicBezTo>
                  <a:cubicBezTo>
                    <a:pt x="1873" y="11721"/>
                    <a:pt x="1832" y="11762"/>
                    <a:pt x="1832" y="11762"/>
                  </a:cubicBezTo>
                  <a:lnTo>
                    <a:pt x="1791" y="11803"/>
                  </a:lnTo>
                  <a:lnTo>
                    <a:pt x="82" y="13471"/>
                  </a:lnTo>
                  <a:cubicBezTo>
                    <a:pt x="41" y="13553"/>
                    <a:pt x="1" y="13634"/>
                    <a:pt x="1" y="13756"/>
                  </a:cubicBezTo>
                  <a:cubicBezTo>
                    <a:pt x="1" y="13838"/>
                    <a:pt x="41" y="13919"/>
                    <a:pt x="123" y="14000"/>
                  </a:cubicBezTo>
                  <a:lnTo>
                    <a:pt x="896" y="14611"/>
                  </a:lnTo>
                  <a:lnTo>
                    <a:pt x="4803" y="19332"/>
                  </a:lnTo>
                  <a:cubicBezTo>
                    <a:pt x="4844" y="19413"/>
                    <a:pt x="4925" y="19454"/>
                    <a:pt x="5047" y="19454"/>
                  </a:cubicBezTo>
                  <a:cubicBezTo>
                    <a:pt x="5129" y="19454"/>
                    <a:pt x="5210" y="19413"/>
                    <a:pt x="5291" y="19332"/>
                  </a:cubicBezTo>
                  <a:lnTo>
                    <a:pt x="5822" y="18801"/>
                  </a:lnTo>
                  <a:lnTo>
                    <a:pt x="5822" y="18801"/>
                  </a:lnTo>
                  <a:cubicBezTo>
                    <a:pt x="6107" y="18797"/>
                    <a:pt x="6862" y="18776"/>
                    <a:pt x="7815" y="18680"/>
                  </a:cubicBezTo>
                  <a:cubicBezTo>
                    <a:pt x="8995" y="18599"/>
                    <a:pt x="10501" y="18396"/>
                    <a:pt x="11722" y="17989"/>
                  </a:cubicBezTo>
                  <a:cubicBezTo>
                    <a:pt x="12942" y="17582"/>
                    <a:pt x="13960" y="16890"/>
                    <a:pt x="14692" y="16320"/>
                  </a:cubicBezTo>
                  <a:cubicBezTo>
                    <a:pt x="15059" y="16035"/>
                    <a:pt x="15344" y="15791"/>
                    <a:pt x="15588" y="15628"/>
                  </a:cubicBezTo>
                  <a:cubicBezTo>
                    <a:pt x="15710" y="15506"/>
                    <a:pt x="15791" y="15465"/>
                    <a:pt x="15873" y="15425"/>
                  </a:cubicBezTo>
                  <a:lnTo>
                    <a:pt x="15954" y="15384"/>
                  </a:lnTo>
                  <a:cubicBezTo>
                    <a:pt x="16035" y="15384"/>
                    <a:pt x="16361" y="15506"/>
                    <a:pt x="16687" y="15628"/>
                  </a:cubicBezTo>
                  <a:cubicBezTo>
                    <a:pt x="17785" y="16076"/>
                    <a:pt x="19576" y="17053"/>
                    <a:pt x="20471" y="17663"/>
                  </a:cubicBezTo>
                  <a:cubicBezTo>
                    <a:pt x="20878" y="17989"/>
                    <a:pt x="21285" y="18192"/>
                    <a:pt x="21611" y="18355"/>
                  </a:cubicBezTo>
                  <a:cubicBezTo>
                    <a:pt x="21977" y="18518"/>
                    <a:pt x="22343" y="18640"/>
                    <a:pt x="22710" y="18640"/>
                  </a:cubicBezTo>
                  <a:cubicBezTo>
                    <a:pt x="23157" y="18640"/>
                    <a:pt x="23564" y="18477"/>
                    <a:pt x="24012" y="18233"/>
                  </a:cubicBezTo>
                  <a:cubicBezTo>
                    <a:pt x="24134" y="18151"/>
                    <a:pt x="24216" y="18070"/>
                    <a:pt x="24297" y="17948"/>
                  </a:cubicBezTo>
                  <a:cubicBezTo>
                    <a:pt x="24378" y="17867"/>
                    <a:pt x="24419" y="17704"/>
                    <a:pt x="24419" y="17582"/>
                  </a:cubicBezTo>
                  <a:cubicBezTo>
                    <a:pt x="24419" y="17419"/>
                    <a:pt x="24338" y="17297"/>
                    <a:pt x="24297" y="17175"/>
                  </a:cubicBezTo>
                  <a:cubicBezTo>
                    <a:pt x="24134" y="16971"/>
                    <a:pt x="23971" y="16849"/>
                    <a:pt x="23727" y="16686"/>
                  </a:cubicBezTo>
                  <a:cubicBezTo>
                    <a:pt x="23442" y="16483"/>
                    <a:pt x="23035" y="16320"/>
                    <a:pt x="22710" y="16157"/>
                  </a:cubicBezTo>
                  <a:cubicBezTo>
                    <a:pt x="22384" y="15954"/>
                    <a:pt x="22059" y="15791"/>
                    <a:pt x="21937" y="15710"/>
                  </a:cubicBezTo>
                  <a:cubicBezTo>
                    <a:pt x="21652" y="15465"/>
                    <a:pt x="20960" y="14774"/>
                    <a:pt x="20349" y="14163"/>
                  </a:cubicBezTo>
                  <a:cubicBezTo>
                    <a:pt x="20094" y="13891"/>
                    <a:pt x="19853" y="13640"/>
                    <a:pt x="19659" y="13440"/>
                  </a:cubicBezTo>
                  <a:lnTo>
                    <a:pt x="19659" y="13440"/>
                  </a:lnTo>
                  <a:lnTo>
                    <a:pt x="22486" y="12920"/>
                  </a:lnTo>
                  <a:lnTo>
                    <a:pt x="22486" y="12920"/>
                  </a:lnTo>
                  <a:cubicBezTo>
                    <a:pt x="22662" y="13041"/>
                    <a:pt x="22985" y="13256"/>
                    <a:pt x="23361" y="13471"/>
                  </a:cubicBezTo>
                  <a:cubicBezTo>
                    <a:pt x="23646" y="13593"/>
                    <a:pt x="23971" y="13756"/>
                    <a:pt x="24256" y="13919"/>
                  </a:cubicBezTo>
                  <a:cubicBezTo>
                    <a:pt x="24541" y="14041"/>
                    <a:pt x="24826" y="14163"/>
                    <a:pt x="25070" y="14204"/>
                  </a:cubicBezTo>
                  <a:cubicBezTo>
                    <a:pt x="25274" y="14244"/>
                    <a:pt x="25436" y="14244"/>
                    <a:pt x="25599" y="14244"/>
                  </a:cubicBezTo>
                  <a:cubicBezTo>
                    <a:pt x="25843" y="14244"/>
                    <a:pt x="26047" y="14204"/>
                    <a:pt x="26210" y="14082"/>
                  </a:cubicBezTo>
                  <a:cubicBezTo>
                    <a:pt x="26372" y="14000"/>
                    <a:pt x="26535" y="13919"/>
                    <a:pt x="26739" y="13756"/>
                  </a:cubicBezTo>
                  <a:cubicBezTo>
                    <a:pt x="26820" y="13715"/>
                    <a:pt x="26902" y="13634"/>
                    <a:pt x="26942" y="13553"/>
                  </a:cubicBezTo>
                  <a:cubicBezTo>
                    <a:pt x="26983" y="13471"/>
                    <a:pt x="26983" y="13390"/>
                    <a:pt x="26983" y="13308"/>
                  </a:cubicBezTo>
                  <a:cubicBezTo>
                    <a:pt x="26983" y="13105"/>
                    <a:pt x="26942" y="12942"/>
                    <a:pt x="26820" y="12779"/>
                  </a:cubicBezTo>
                  <a:cubicBezTo>
                    <a:pt x="26657" y="12494"/>
                    <a:pt x="26413" y="12169"/>
                    <a:pt x="26088" y="11843"/>
                  </a:cubicBezTo>
                  <a:cubicBezTo>
                    <a:pt x="25599" y="11314"/>
                    <a:pt x="24989" y="10785"/>
                    <a:pt x="24460" y="10338"/>
                  </a:cubicBezTo>
                  <a:cubicBezTo>
                    <a:pt x="24175" y="10093"/>
                    <a:pt x="23890" y="9890"/>
                    <a:pt x="23646" y="9727"/>
                  </a:cubicBezTo>
                  <a:cubicBezTo>
                    <a:pt x="23402" y="9564"/>
                    <a:pt x="23198" y="9442"/>
                    <a:pt x="23035" y="9361"/>
                  </a:cubicBezTo>
                  <a:cubicBezTo>
                    <a:pt x="22750" y="9239"/>
                    <a:pt x="22343" y="9157"/>
                    <a:pt x="21896" y="9117"/>
                  </a:cubicBezTo>
                  <a:cubicBezTo>
                    <a:pt x="21202" y="9015"/>
                    <a:pt x="20376" y="8964"/>
                    <a:pt x="19719" y="8938"/>
                  </a:cubicBezTo>
                  <a:lnTo>
                    <a:pt x="19719" y="8938"/>
                  </a:lnTo>
                  <a:cubicBezTo>
                    <a:pt x="19893" y="8826"/>
                    <a:pt x="20079" y="8707"/>
                    <a:pt x="20268" y="8588"/>
                  </a:cubicBezTo>
                  <a:cubicBezTo>
                    <a:pt x="20675" y="8343"/>
                    <a:pt x="21082" y="8099"/>
                    <a:pt x="21448" y="7896"/>
                  </a:cubicBezTo>
                  <a:cubicBezTo>
                    <a:pt x="21814" y="7692"/>
                    <a:pt x="22099" y="7529"/>
                    <a:pt x="22262" y="7489"/>
                  </a:cubicBezTo>
                  <a:cubicBezTo>
                    <a:pt x="22262" y="7489"/>
                    <a:pt x="22303" y="7448"/>
                    <a:pt x="22384" y="7448"/>
                  </a:cubicBezTo>
                  <a:cubicBezTo>
                    <a:pt x="22588" y="7448"/>
                    <a:pt x="22995" y="7611"/>
                    <a:pt x="23361" y="7774"/>
                  </a:cubicBezTo>
                  <a:cubicBezTo>
                    <a:pt x="23564" y="7855"/>
                    <a:pt x="23727" y="7977"/>
                    <a:pt x="23931" y="8018"/>
                  </a:cubicBezTo>
                  <a:cubicBezTo>
                    <a:pt x="24093" y="8099"/>
                    <a:pt x="24297" y="8140"/>
                    <a:pt x="24460" y="8181"/>
                  </a:cubicBezTo>
                  <a:cubicBezTo>
                    <a:pt x="24489" y="8175"/>
                    <a:pt x="24520" y="8172"/>
                    <a:pt x="24554" y="8172"/>
                  </a:cubicBezTo>
                  <a:cubicBezTo>
                    <a:pt x="24758" y="8172"/>
                    <a:pt x="25047" y="8262"/>
                    <a:pt x="25396" y="8262"/>
                  </a:cubicBezTo>
                  <a:cubicBezTo>
                    <a:pt x="25599" y="8262"/>
                    <a:pt x="25803" y="8221"/>
                    <a:pt x="26047" y="8140"/>
                  </a:cubicBezTo>
                  <a:cubicBezTo>
                    <a:pt x="26250" y="8018"/>
                    <a:pt x="26454" y="7855"/>
                    <a:pt x="26617" y="7611"/>
                  </a:cubicBezTo>
                  <a:cubicBezTo>
                    <a:pt x="26657" y="7529"/>
                    <a:pt x="26698" y="7407"/>
                    <a:pt x="26698" y="7285"/>
                  </a:cubicBezTo>
                  <a:cubicBezTo>
                    <a:pt x="26698" y="7041"/>
                    <a:pt x="26617" y="6838"/>
                    <a:pt x="26495" y="6634"/>
                  </a:cubicBezTo>
                  <a:cubicBezTo>
                    <a:pt x="26250" y="6268"/>
                    <a:pt x="25925" y="5902"/>
                    <a:pt x="25518" y="5495"/>
                  </a:cubicBezTo>
                  <a:cubicBezTo>
                    <a:pt x="24370" y="4347"/>
                    <a:pt x="22792" y="3128"/>
                    <a:pt x="22606" y="2985"/>
                  </a:cubicBezTo>
                  <a:lnTo>
                    <a:pt x="22606" y="2985"/>
                  </a:lnTo>
                  <a:cubicBezTo>
                    <a:pt x="22489" y="2847"/>
                    <a:pt x="21931" y="2197"/>
                    <a:pt x="21245" y="1547"/>
                  </a:cubicBezTo>
                  <a:cubicBezTo>
                    <a:pt x="20838" y="1140"/>
                    <a:pt x="20390" y="774"/>
                    <a:pt x="19942" y="489"/>
                  </a:cubicBezTo>
                  <a:cubicBezTo>
                    <a:pt x="19495" y="204"/>
                    <a:pt x="19047" y="0"/>
                    <a:pt x="185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35"/>
            <p:cNvSpPr/>
            <p:nvPr/>
          </p:nvSpPr>
          <p:spPr>
            <a:xfrm>
              <a:off x="4208800" y="4389225"/>
              <a:ext cx="212675" cy="101775"/>
            </a:xfrm>
            <a:custGeom>
              <a:avLst/>
              <a:gdLst/>
              <a:ahLst/>
              <a:cxnLst/>
              <a:rect l="l" t="t" r="r" b="b"/>
              <a:pathLst>
                <a:path w="8507" h="4071" extrusionOk="0">
                  <a:moveTo>
                    <a:pt x="6756" y="1"/>
                  </a:moveTo>
                  <a:cubicBezTo>
                    <a:pt x="6512" y="1"/>
                    <a:pt x="6268" y="41"/>
                    <a:pt x="6024" y="123"/>
                  </a:cubicBezTo>
                  <a:cubicBezTo>
                    <a:pt x="5617" y="367"/>
                    <a:pt x="4152" y="1181"/>
                    <a:pt x="2809" y="1954"/>
                  </a:cubicBezTo>
                  <a:cubicBezTo>
                    <a:pt x="1466" y="2727"/>
                    <a:pt x="204" y="3419"/>
                    <a:pt x="204" y="3419"/>
                  </a:cubicBezTo>
                  <a:cubicBezTo>
                    <a:pt x="41" y="3541"/>
                    <a:pt x="1" y="3745"/>
                    <a:pt x="82" y="3908"/>
                  </a:cubicBezTo>
                  <a:cubicBezTo>
                    <a:pt x="164" y="4016"/>
                    <a:pt x="281" y="4070"/>
                    <a:pt x="399" y="4070"/>
                  </a:cubicBezTo>
                  <a:cubicBezTo>
                    <a:pt x="457" y="4070"/>
                    <a:pt x="516" y="4057"/>
                    <a:pt x="571" y="4030"/>
                  </a:cubicBezTo>
                  <a:cubicBezTo>
                    <a:pt x="571" y="4030"/>
                    <a:pt x="855" y="3826"/>
                    <a:pt x="1344" y="3582"/>
                  </a:cubicBezTo>
                  <a:cubicBezTo>
                    <a:pt x="2076" y="3134"/>
                    <a:pt x="3175" y="2524"/>
                    <a:pt x="4152" y="1954"/>
                  </a:cubicBezTo>
                  <a:cubicBezTo>
                    <a:pt x="5169" y="1384"/>
                    <a:pt x="6024" y="896"/>
                    <a:pt x="6309" y="733"/>
                  </a:cubicBezTo>
                  <a:cubicBezTo>
                    <a:pt x="6431" y="693"/>
                    <a:pt x="6594" y="652"/>
                    <a:pt x="6756" y="652"/>
                  </a:cubicBezTo>
                  <a:cubicBezTo>
                    <a:pt x="7041" y="652"/>
                    <a:pt x="7326" y="733"/>
                    <a:pt x="7570" y="815"/>
                  </a:cubicBezTo>
                  <a:cubicBezTo>
                    <a:pt x="7693" y="855"/>
                    <a:pt x="7815" y="937"/>
                    <a:pt x="7855" y="937"/>
                  </a:cubicBezTo>
                  <a:lnTo>
                    <a:pt x="7937" y="977"/>
                  </a:lnTo>
                  <a:lnTo>
                    <a:pt x="7977" y="1018"/>
                  </a:lnTo>
                  <a:cubicBezTo>
                    <a:pt x="8021" y="1040"/>
                    <a:pt x="8068" y="1050"/>
                    <a:pt x="8114" y="1050"/>
                  </a:cubicBezTo>
                  <a:cubicBezTo>
                    <a:pt x="8240" y="1050"/>
                    <a:pt x="8365" y="974"/>
                    <a:pt x="8425" y="855"/>
                  </a:cubicBezTo>
                  <a:cubicBezTo>
                    <a:pt x="8506" y="693"/>
                    <a:pt x="8466" y="489"/>
                    <a:pt x="8303" y="408"/>
                  </a:cubicBezTo>
                  <a:cubicBezTo>
                    <a:pt x="8262" y="408"/>
                    <a:pt x="7570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35"/>
            <p:cNvSpPr/>
            <p:nvPr/>
          </p:nvSpPr>
          <p:spPr>
            <a:xfrm>
              <a:off x="4107075" y="4395325"/>
              <a:ext cx="78350" cy="56000"/>
            </a:xfrm>
            <a:custGeom>
              <a:avLst/>
              <a:gdLst/>
              <a:ahLst/>
              <a:cxnLst/>
              <a:rect l="l" t="t" r="r" b="b"/>
              <a:pathLst>
                <a:path w="3134" h="2240" extrusionOk="0">
                  <a:moveTo>
                    <a:pt x="2736" y="1"/>
                  </a:moveTo>
                  <a:cubicBezTo>
                    <a:pt x="2677" y="1"/>
                    <a:pt x="2618" y="14"/>
                    <a:pt x="2564" y="42"/>
                  </a:cubicBezTo>
                  <a:lnTo>
                    <a:pt x="204" y="1629"/>
                  </a:lnTo>
                  <a:cubicBezTo>
                    <a:pt x="41" y="1710"/>
                    <a:pt x="0" y="1954"/>
                    <a:pt x="122" y="2076"/>
                  </a:cubicBezTo>
                  <a:cubicBezTo>
                    <a:pt x="176" y="2185"/>
                    <a:pt x="285" y="2239"/>
                    <a:pt x="399" y="2239"/>
                  </a:cubicBezTo>
                  <a:cubicBezTo>
                    <a:pt x="457" y="2239"/>
                    <a:pt x="516" y="2226"/>
                    <a:pt x="570" y="2199"/>
                  </a:cubicBezTo>
                  <a:lnTo>
                    <a:pt x="2930" y="611"/>
                  </a:lnTo>
                  <a:cubicBezTo>
                    <a:pt x="3093" y="530"/>
                    <a:pt x="3134" y="286"/>
                    <a:pt x="3052" y="164"/>
                  </a:cubicBezTo>
                  <a:cubicBezTo>
                    <a:pt x="2971" y="55"/>
                    <a:pt x="2853" y="1"/>
                    <a:pt x="27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35"/>
            <p:cNvSpPr/>
            <p:nvPr/>
          </p:nvSpPr>
          <p:spPr>
            <a:xfrm>
              <a:off x="3132375" y="4321475"/>
              <a:ext cx="590625" cy="357750"/>
            </a:xfrm>
            <a:custGeom>
              <a:avLst/>
              <a:gdLst/>
              <a:ahLst/>
              <a:cxnLst/>
              <a:rect l="l" t="t" r="r" b="b"/>
              <a:pathLst>
                <a:path w="23625" h="14310" extrusionOk="0">
                  <a:moveTo>
                    <a:pt x="14225" y="1"/>
                  </a:moveTo>
                  <a:cubicBezTo>
                    <a:pt x="14163" y="1"/>
                    <a:pt x="14101" y="8"/>
                    <a:pt x="14041" y="25"/>
                  </a:cubicBezTo>
                  <a:cubicBezTo>
                    <a:pt x="12983" y="269"/>
                    <a:pt x="12209" y="1042"/>
                    <a:pt x="12209" y="1042"/>
                  </a:cubicBezTo>
                  <a:cubicBezTo>
                    <a:pt x="12209" y="1042"/>
                    <a:pt x="11762" y="795"/>
                    <a:pt x="11144" y="795"/>
                  </a:cubicBezTo>
                  <a:cubicBezTo>
                    <a:pt x="10757" y="795"/>
                    <a:pt x="10303" y="892"/>
                    <a:pt x="9849" y="1205"/>
                  </a:cubicBezTo>
                  <a:cubicBezTo>
                    <a:pt x="8669" y="1978"/>
                    <a:pt x="7489" y="2222"/>
                    <a:pt x="6186" y="3280"/>
                  </a:cubicBezTo>
                  <a:cubicBezTo>
                    <a:pt x="4884" y="4339"/>
                    <a:pt x="1058" y="6821"/>
                    <a:pt x="529" y="7757"/>
                  </a:cubicBezTo>
                  <a:cubicBezTo>
                    <a:pt x="0" y="8652"/>
                    <a:pt x="7244" y="14309"/>
                    <a:pt x="7244" y="14309"/>
                  </a:cubicBezTo>
                  <a:cubicBezTo>
                    <a:pt x="7244" y="14309"/>
                    <a:pt x="15872" y="14187"/>
                    <a:pt x="17215" y="13373"/>
                  </a:cubicBezTo>
                  <a:cubicBezTo>
                    <a:pt x="18517" y="12600"/>
                    <a:pt x="21651" y="10362"/>
                    <a:pt x="21814" y="9466"/>
                  </a:cubicBezTo>
                  <a:cubicBezTo>
                    <a:pt x="21903" y="8786"/>
                    <a:pt x="21497" y="8320"/>
                    <a:pt x="20768" y="8320"/>
                  </a:cubicBezTo>
                  <a:cubicBezTo>
                    <a:pt x="20494" y="8320"/>
                    <a:pt x="20175" y="8386"/>
                    <a:pt x="19820" y="8530"/>
                  </a:cubicBezTo>
                  <a:cubicBezTo>
                    <a:pt x="18517" y="9059"/>
                    <a:pt x="15099" y="10362"/>
                    <a:pt x="14570" y="10362"/>
                  </a:cubicBezTo>
                  <a:cubicBezTo>
                    <a:pt x="14041" y="10362"/>
                    <a:pt x="11802" y="9589"/>
                    <a:pt x="11802" y="9589"/>
                  </a:cubicBezTo>
                  <a:cubicBezTo>
                    <a:pt x="11802" y="9589"/>
                    <a:pt x="15628" y="6170"/>
                    <a:pt x="17215" y="5275"/>
                  </a:cubicBezTo>
                  <a:cubicBezTo>
                    <a:pt x="17887" y="4868"/>
                    <a:pt x="18589" y="4715"/>
                    <a:pt x="19245" y="4715"/>
                  </a:cubicBezTo>
                  <a:cubicBezTo>
                    <a:pt x="20100" y="4715"/>
                    <a:pt x="20877" y="4975"/>
                    <a:pt x="21407" y="5275"/>
                  </a:cubicBezTo>
                  <a:cubicBezTo>
                    <a:pt x="21515" y="5334"/>
                    <a:pt x="21632" y="5361"/>
                    <a:pt x="21752" y="5361"/>
                  </a:cubicBezTo>
                  <a:cubicBezTo>
                    <a:pt x="22618" y="5361"/>
                    <a:pt x="23624" y="3945"/>
                    <a:pt x="22587" y="3158"/>
                  </a:cubicBezTo>
                  <a:cubicBezTo>
                    <a:pt x="21503" y="2298"/>
                    <a:pt x="19971" y="1679"/>
                    <a:pt x="18719" y="1679"/>
                  </a:cubicBezTo>
                  <a:cubicBezTo>
                    <a:pt x="18609" y="1679"/>
                    <a:pt x="18501" y="1683"/>
                    <a:pt x="18395" y="1693"/>
                  </a:cubicBezTo>
                  <a:cubicBezTo>
                    <a:pt x="17052" y="1856"/>
                    <a:pt x="16564" y="2100"/>
                    <a:pt x="16564" y="2100"/>
                  </a:cubicBezTo>
                  <a:cubicBezTo>
                    <a:pt x="16564" y="2100"/>
                    <a:pt x="15261" y="1"/>
                    <a:pt x="142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35"/>
            <p:cNvSpPr/>
            <p:nvPr/>
          </p:nvSpPr>
          <p:spPr>
            <a:xfrm>
              <a:off x="3136450" y="4312925"/>
              <a:ext cx="579950" cy="374425"/>
            </a:xfrm>
            <a:custGeom>
              <a:avLst/>
              <a:gdLst/>
              <a:ahLst/>
              <a:cxnLst/>
              <a:rect l="l" t="t" r="r" b="b"/>
              <a:pathLst>
                <a:path w="23198" h="14977" extrusionOk="0">
                  <a:moveTo>
                    <a:pt x="14041" y="652"/>
                  </a:moveTo>
                  <a:cubicBezTo>
                    <a:pt x="14203" y="652"/>
                    <a:pt x="14407" y="733"/>
                    <a:pt x="14651" y="936"/>
                  </a:cubicBezTo>
                  <a:cubicBezTo>
                    <a:pt x="15017" y="1181"/>
                    <a:pt x="15384" y="1628"/>
                    <a:pt x="15628" y="1995"/>
                  </a:cubicBezTo>
                  <a:cubicBezTo>
                    <a:pt x="15791" y="2157"/>
                    <a:pt x="15913" y="2320"/>
                    <a:pt x="15953" y="2442"/>
                  </a:cubicBezTo>
                  <a:lnTo>
                    <a:pt x="16075" y="2564"/>
                  </a:lnTo>
                  <a:lnTo>
                    <a:pt x="16075" y="2605"/>
                  </a:lnTo>
                  <a:cubicBezTo>
                    <a:pt x="16165" y="2724"/>
                    <a:pt x="16276" y="2800"/>
                    <a:pt x="16393" y="2800"/>
                  </a:cubicBezTo>
                  <a:cubicBezTo>
                    <a:pt x="16436" y="2800"/>
                    <a:pt x="16479" y="2790"/>
                    <a:pt x="16523" y="2768"/>
                  </a:cubicBezTo>
                  <a:cubicBezTo>
                    <a:pt x="16564" y="2727"/>
                    <a:pt x="17052" y="2524"/>
                    <a:pt x="18232" y="2402"/>
                  </a:cubicBezTo>
                  <a:cubicBezTo>
                    <a:pt x="18354" y="2361"/>
                    <a:pt x="18477" y="2361"/>
                    <a:pt x="18558" y="2361"/>
                  </a:cubicBezTo>
                  <a:cubicBezTo>
                    <a:pt x="19697" y="2361"/>
                    <a:pt x="21203" y="2971"/>
                    <a:pt x="22221" y="3785"/>
                  </a:cubicBezTo>
                  <a:cubicBezTo>
                    <a:pt x="22465" y="3948"/>
                    <a:pt x="22506" y="4152"/>
                    <a:pt x="22506" y="4355"/>
                  </a:cubicBezTo>
                  <a:cubicBezTo>
                    <a:pt x="22546" y="4558"/>
                    <a:pt x="22424" y="4843"/>
                    <a:pt x="22221" y="5047"/>
                  </a:cubicBezTo>
                  <a:cubicBezTo>
                    <a:pt x="22017" y="5250"/>
                    <a:pt x="21773" y="5372"/>
                    <a:pt x="21610" y="5372"/>
                  </a:cubicBezTo>
                  <a:cubicBezTo>
                    <a:pt x="21529" y="5372"/>
                    <a:pt x="21488" y="5332"/>
                    <a:pt x="21407" y="5291"/>
                  </a:cubicBezTo>
                  <a:cubicBezTo>
                    <a:pt x="20837" y="4965"/>
                    <a:pt x="20023" y="4721"/>
                    <a:pt x="19087" y="4721"/>
                  </a:cubicBezTo>
                  <a:cubicBezTo>
                    <a:pt x="18395" y="4721"/>
                    <a:pt x="17622" y="4884"/>
                    <a:pt x="16849" y="5291"/>
                  </a:cubicBezTo>
                  <a:cubicBezTo>
                    <a:pt x="16035" y="5779"/>
                    <a:pt x="14692" y="6878"/>
                    <a:pt x="13552" y="7855"/>
                  </a:cubicBezTo>
                  <a:cubicBezTo>
                    <a:pt x="12372" y="8832"/>
                    <a:pt x="11436" y="9686"/>
                    <a:pt x="11436" y="9686"/>
                  </a:cubicBezTo>
                  <a:cubicBezTo>
                    <a:pt x="11355" y="9768"/>
                    <a:pt x="11314" y="9890"/>
                    <a:pt x="11314" y="10012"/>
                  </a:cubicBezTo>
                  <a:cubicBezTo>
                    <a:pt x="11355" y="10093"/>
                    <a:pt x="11436" y="10215"/>
                    <a:pt x="11558" y="10256"/>
                  </a:cubicBezTo>
                  <a:cubicBezTo>
                    <a:pt x="11558" y="10256"/>
                    <a:pt x="12087" y="10460"/>
                    <a:pt x="12738" y="10663"/>
                  </a:cubicBezTo>
                  <a:cubicBezTo>
                    <a:pt x="13064" y="10744"/>
                    <a:pt x="13389" y="10826"/>
                    <a:pt x="13674" y="10907"/>
                  </a:cubicBezTo>
                  <a:cubicBezTo>
                    <a:pt x="13959" y="10989"/>
                    <a:pt x="14203" y="11070"/>
                    <a:pt x="14407" y="11070"/>
                  </a:cubicBezTo>
                  <a:cubicBezTo>
                    <a:pt x="14529" y="11070"/>
                    <a:pt x="14651" y="11029"/>
                    <a:pt x="14814" y="10989"/>
                  </a:cubicBezTo>
                  <a:cubicBezTo>
                    <a:pt x="15343" y="10867"/>
                    <a:pt x="16320" y="10500"/>
                    <a:pt x="17256" y="10175"/>
                  </a:cubicBezTo>
                  <a:cubicBezTo>
                    <a:pt x="18232" y="9808"/>
                    <a:pt x="19209" y="9442"/>
                    <a:pt x="19779" y="9198"/>
                  </a:cubicBezTo>
                  <a:cubicBezTo>
                    <a:pt x="20104" y="9076"/>
                    <a:pt x="20389" y="8994"/>
                    <a:pt x="20593" y="8994"/>
                  </a:cubicBezTo>
                  <a:cubicBezTo>
                    <a:pt x="20878" y="8994"/>
                    <a:pt x="21040" y="9076"/>
                    <a:pt x="21163" y="9157"/>
                  </a:cubicBezTo>
                  <a:cubicBezTo>
                    <a:pt x="21244" y="9279"/>
                    <a:pt x="21285" y="9401"/>
                    <a:pt x="21325" y="9605"/>
                  </a:cubicBezTo>
                  <a:lnTo>
                    <a:pt x="21285" y="9768"/>
                  </a:lnTo>
                  <a:cubicBezTo>
                    <a:pt x="21285" y="9768"/>
                    <a:pt x="21244" y="9890"/>
                    <a:pt x="21163" y="10012"/>
                  </a:cubicBezTo>
                  <a:cubicBezTo>
                    <a:pt x="20878" y="10460"/>
                    <a:pt x="20064" y="11192"/>
                    <a:pt x="19209" y="11843"/>
                  </a:cubicBezTo>
                  <a:cubicBezTo>
                    <a:pt x="18354" y="12494"/>
                    <a:pt x="17418" y="13105"/>
                    <a:pt x="16849" y="13430"/>
                  </a:cubicBezTo>
                  <a:cubicBezTo>
                    <a:pt x="16767" y="13512"/>
                    <a:pt x="16523" y="13593"/>
                    <a:pt x="16157" y="13675"/>
                  </a:cubicBezTo>
                  <a:cubicBezTo>
                    <a:pt x="14936" y="13919"/>
                    <a:pt x="12657" y="14082"/>
                    <a:pt x="10663" y="14204"/>
                  </a:cubicBezTo>
                  <a:cubicBezTo>
                    <a:pt x="9686" y="14244"/>
                    <a:pt x="8791" y="14285"/>
                    <a:pt x="8139" y="14285"/>
                  </a:cubicBezTo>
                  <a:cubicBezTo>
                    <a:pt x="7739" y="14310"/>
                    <a:pt x="7416" y="14320"/>
                    <a:pt x="7226" y="14323"/>
                  </a:cubicBezTo>
                  <a:lnTo>
                    <a:pt x="7226" y="14323"/>
                  </a:lnTo>
                  <a:cubicBezTo>
                    <a:pt x="7086" y="14220"/>
                    <a:pt x="6707" y="13937"/>
                    <a:pt x="6227" y="13553"/>
                  </a:cubicBezTo>
                  <a:cubicBezTo>
                    <a:pt x="5291" y="12779"/>
                    <a:pt x="3866" y="11599"/>
                    <a:pt x="2686" y="10541"/>
                  </a:cubicBezTo>
                  <a:cubicBezTo>
                    <a:pt x="2116" y="9971"/>
                    <a:pt x="1587" y="9442"/>
                    <a:pt x="1221" y="9035"/>
                  </a:cubicBezTo>
                  <a:cubicBezTo>
                    <a:pt x="1017" y="8791"/>
                    <a:pt x="895" y="8628"/>
                    <a:pt x="814" y="8465"/>
                  </a:cubicBezTo>
                  <a:cubicBezTo>
                    <a:pt x="733" y="8384"/>
                    <a:pt x="733" y="8343"/>
                    <a:pt x="692" y="8262"/>
                  </a:cubicBezTo>
                  <a:lnTo>
                    <a:pt x="692" y="8221"/>
                  </a:lnTo>
                  <a:lnTo>
                    <a:pt x="674" y="8221"/>
                  </a:lnTo>
                  <a:cubicBezTo>
                    <a:pt x="784" y="8048"/>
                    <a:pt x="1093" y="7745"/>
                    <a:pt x="1506" y="7407"/>
                  </a:cubicBezTo>
                  <a:cubicBezTo>
                    <a:pt x="2157" y="6838"/>
                    <a:pt x="3093" y="6186"/>
                    <a:pt x="3988" y="5535"/>
                  </a:cubicBezTo>
                  <a:cubicBezTo>
                    <a:pt x="4884" y="4884"/>
                    <a:pt x="5698" y="4314"/>
                    <a:pt x="6227" y="3907"/>
                  </a:cubicBezTo>
                  <a:cubicBezTo>
                    <a:pt x="7488" y="2890"/>
                    <a:pt x="8628" y="2646"/>
                    <a:pt x="9889" y="1791"/>
                  </a:cubicBezTo>
                  <a:cubicBezTo>
                    <a:pt x="10256" y="1547"/>
                    <a:pt x="10622" y="1465"/>
                    <a:pt x="10948" y="1465"/>
                  </a:cubicBezTo>
                  <a:cubicBezTo>
                    <a:pt x="11232" y="1465"/>
                    <a:pt x="11477" y="1547"/>
                    <a:pt x="11639" y="1588"/>
                  </a:cubicBezTo>
                  <a:cubicBezTo>
                    <a:pt x="11721" y="1628"/>
                    <a:pt x="11802" y="1628"/>
                    <a:pt x="11843" y="1669"/>
                  </a:cubicBezTo>
                  <a:lnTo>
                    <a:pt x="11884" y="1669"/>
                  </a:lnTo>
                  <a:lnTo>
                    <a:pt x="11884" y="1710"/>
                  </a:lnTo>
                  <a:cubicBezTo>
                    <a:pt x="11928" y="1725"/>
                    <a:pt x="11978" y="1734"/>
                    <a:pt x="12030" y="1734"/>
                  </a:cubicBezTo>
                  <a:cubicBezTo>
                    <a:pt x="12119" y="1734"/>
                    <a:pt x="12213" y="1706"/>
                    <a:pt x="12291" y="1628"/>
                  </a:cubicBezTo>
                  <a:cubicBezTo>
                    <a:pt x="12372" y="1547"/>
                    <a:pt x="13105" y="896"/>
                    <a:pt x="13959" y="692"/>
                  </a:cubicBezTo>
                  <a:lnTo>
                    <a:pt x="14041" y="652"/>
                  </a:lnTo>
                  <a:close/>
                  <a:moveTo>
                    <a:pt x="13796" y="0"/>
                  </a:moveTo>
                  <a:cubicBezTo>
                    <a:pt x="12945" y="244"/>
                    <a:pt x="12275" y="760"/>
                    <a:pt x="11974" y="1005"/>
                  </a:cubicBezTo>
                  <a:lnTo>
                    <a:pt x="11974" y="1005"/>
                  </a:lnTo>
                  <a:cubicBezTo>
                    <a:pt x="11756" y="922"/>
                    <a:pt x="11398" y="814"/>
                    <a:pt x="10948" y="814"/>
                  </a:cubicBezTo>
                  <a:cubicBezTo>
                    <a:pt x="10500" y="814"/>
                    <a:pt x="10012" y="896"/>
                    <a:pt x="9482" y="1262"/>
                  </a:cubicBezTo>
                  <a:cubicBezTo>
                    <a:pt x="8384" y="1995"/>
                    <a:pt x="7163" y="2279"/>
                    <a:pt x="5820" y="3378"/>
                  </a:cubicBezTo>
                  <a:cubicBezTo>
                    <a:pt x="5169" y="3867"/>
                    <a:pt x="3866" y="4762"/>
                    <a:pt x="2686" y="5617"/>
                  </a:cubicBezTo>
                  <a:cubicBezTo>
                    <a:pt x="2116" y="6064"/>
                    <a:pt x="1547" y="6512"/>
                    <a:pt x="1058" y="6878"/>
                  </a:cubicBezTo>
                  <a:cubicBezTo>
                    <a:pt x="610" y="7285"/>
                    <a:pt x="244" y="7611"/>
                    <a:pt x="81" y="7936"/>
                  </a:cubicBezTo>
                  <a:cubicBezTo>
                    <a:pt x="41" y="8018"/>
                    <a:pt x="0" y="8099"/>
                    <a:pt x="0" y="8221"/>
                  </a:cubicBezTo>
                  <a:cubicBezTo>
                    <a:pt x="0" y="8343"/>
                    <a:pt x="41" y="8506"/>
                    <a:pt x="122" y="8628"/>
                  </a:cubicBezTo>
                  <a:cubicBezTo>
                    <a:pt x="326" y="9076"/>
                    <a:pt x="855" y="9686"/>
                    <a:pt x="1547" y="10337"/>
                  </a:cubicBezTo>
                  <a:cubicBezTo>
                    <a:pt x="3541" y="12332"/>
                    <a:pt x="6837" y="14896"/>
                    <a:pt x="6837" y="14936"/>
                  </a:cubicBezTo>
                  <a:cubicBezTo>
                    <a:pt x="6919" y="14977"/>
                    <a:pt x="7000" y="14977"/>
                    <a:pt x="7081" y="14977"/>
                  </a:cubicBezTo>
                  <a:cubicBezTo>
                    <a:pt x="7081" y="14977"/>
                    <a:pt x="9238" y="14977"/>
                    <a:pt x="11558" y="14814"/>
                  </a:cubicBezTo>
                  <a:cubicBezTo>
                    <a:pt x="12738" y="14773"/>
                    <a:pt x="13959" y="14651"/>
                    <a:pt x="14977" y="14529"/>
                  </a:cubicBezTo>
                  <a:cubicBezTo>
                    <a:pt x="15465" y="14489"/>
                    <a:pt x="15913" y="14407"/>
                    <a:pt x="16320" y="14326"/>
                  </a:cubicBezTo>
                  <a:cubicBezTo>
                    <a:pt x="16686" y="14244"/>
                    <a:pt x="16971" y="14163"/>
                    <a:pt x="17215" y="14041"/>
                  </a:cubicBezTo>
                  <a:cubicBezTo>
                    <a:pt x="17866" y="13634"/>
                    <a:pt x="19006" y="12861"/>
                    <a:pt x="19982" y="12087"/>
                  </a:cubicBezTo>
                  <a:cubicBezTo>
                    <a:pt x="20471" y="11680"/>
                    <a:pt x="20918" y="11274"/>
                    <a:pt x="21285" y="10907"/>
                  </a:cubicBezTo>
                  <a:cubicBezTo>
                    <a:pt x="21447" y="10744"/>
                    <a:pt x="21610" y="10541"/>
                    <a:pt x="21732" y="10378"/>
                  </a:cubicBezTo>
                  <a:cubicBezTo>
                    <a:pt x="21854" y="10215"/>
                    <a:pt x="21936" y="10053"/>
                    <a:pt x="21976" y="9849"/>
                  </a:cubicBezTo>
                  <a:cubicBezTo>
                    <a:pt x="21976" y="9768"/>
                    <a:pt x="21976" y="9686"/>
                    <a:pt x="21976" y="9605"/>
                  </a:cubicBezTo>
                  <a:cubicBezTo>
                    <a:pt x="21976" y="9239"/>
                    <a:pt x="21854" y="8913"/>
                    <a:pt x="21610" y="8669"/>
                  </a:cubicBezTo>
                  <a:cubicBezTo>
                    <a:pt x="21366" y="8425"/>
                    <a:pt x="21000" y="8343"/>
                    <a:pt x="20593" y="8343"/>
                  </a:cubicBezTo>
                  <a:cubicBezTo>
                    <a:pt x="20267" y="8343"/>
                    <a:pt x="19942" y="8425"/>
                    <a:pt x="19535" y="8547"/>
                  </a:cubicBezTo>
                  <a:cubicBezTo>
                    <a:pt x="18883" y="8832"/>
                    <a:pt x="17703" y="9279"/>
                    <a:pt x="16645" y="9686"/>
                  </a:cubicBezTo>
                  <a:cubicBezTo>
                    <a:pt x="16075" y="9890"/>
                    <a:pt x="15587" y="10053"/>
                    <a:pt x="15180" y="10175"/>
                  </a:cubicBezTo>
                  <a:cubicBezTo>
                    <a:pt x="14977" y="10256"/>
                    <a:pt x="14773" y="10297"/>
                    <a:pt x="14651" y="10337"/>
                  </a:cubicBezTo>
                  <a:cubicBezTo>
                    <a:pt x="14529" y="10378"/>
                    <a:pt x="14407" y="10378"/>
                    <a:pt x="14407" y="10378"/>
                  </a:cubicBezTo>
                  <a:cubicBezTo>
                    <a:pt x="14366" y="10378"/>
                    <a:pt x="14122" y="10337"/>
                    <a:pt x="13837" y="10256"/>
                  </a:cubicBezTo>
                  <a:cubicBezTo>
                    <a:pt x="13430" y="10175"/>
                    <a:pt x="12901" y="10012"/>
                    <a:pt x="12494" y="9849"/>
                  </a:cubicBezTo>
                  <a:cubicBezTo>
                    <a:pt x="12435" y="9831"/>
                    <a:pt x="12378" y="9814"/>
                    <a:pt x="12323" y="9796"/>
                  </a:cubicBezTo>
                  <a:lnTo>
                    <a:pt x="12323" y="9796"/>
                  </a:lnTo>
                  <a:cubicBezTo>
                    <a:pt x="12376" y="9750"/>
                    <a:pt x="12434" y="9699"/>
                    <a:pt x="12494" y="9646"/>
                  </a:cubicBezTo>
                  <a:cubicBezTo>
                    <a:pt x="13064" y="9117"/>
                    <a:pt x="13959" y="8384"/>
                    <a:pt x="14854" y="7651"/>
                  </a:cubicBezTo>
                  <a:cubicBezTo>
                    <a:pt x="15750" y="6919"/>
                    <a:pt x="16645" y="6227"/>
                    <a:pt x="17215" y="5901"/>
                  </a:cubicBezTo>
                  <a:cubicBezTo>
                    <a:pt x="17825" y="5535"/>
                    <a:pt x="18477" y="5372"/>
                    <a:pt x="19087" y="5372"/>
                  </a:cubicBezTo>
                  <a:cubicBezTo>
                    <a:pt x="19860" y="5372"/>
                    <a:pt x="20593" y="5617"/>
                    <a:pt x="21081" y="5901"/>
                  </a:cubicBezTo>
                  <a:cubicBezTo>
                    <a:pt x="21244" y="5983"/>
                    <a:pt x="21447" y="6024"/>
                    <a:pt x="21610" y="6024"/>
                  </a:cubicBezTo>
                  <a:cubicBezTo>
                    <a:pt x="22058" y="6024"/>
                    <a:pt x="22424" y="5820"/>
                    <a:pt x="22709" y="5495"/>
                  </a:cubicBezTo>
                  <a:cubicBezTo>
                    <a:pt x="22994" y="5210"/>
                    <a:pt x="23197" y="4803"/>
                    <a:pt x="23197" y="4355"/>
                  </a:cubicBezTo>
                  <a:cubicBezTo>
                    <a:pt x="23197" y="3948"/>
                    <a:pt x="23035" y="3541"/>
                    <a:pt x="22628" y="3215"/>
                  </a:cubicBezTo>
                  <a:cubicBezTo>
                    <a:pt x="21488" y="2361"/>
                    <a:pt x="19942" y="1710"/>
                    <a:pt x="18558" y="1710"/>
                  </a:cubicBezTo>
                  <a:lnTo>
                    <a:pt x="18192" y="1710"/>
                  </a:lnTo>
                  <a:cubicBezTo>
                    <a:pt x="17337" y="1787"/>
                    <a:pt x="16796" y="1931"/>
                    <a:pt x="16504" y="2036"/>
                  </a:cubicBezTo>
                  <a:lnTo>
                    <a:pt x="16504" y="2036"/>
                  </a:lnTo>
                  <a:cubicBezTo>
                    <a:pt x="16359" y="1821"/>
                    <a:pt x="16137" y="1493"/>
                    <a:pt x="15872" y="1181"/>
                  </a:cubicBezTo>
                  <a:cubicBezTo>
                    <a:pt x="15628" y="896"/>
                    <a:pt x="15343" y="611"/>
                    <a:pt x="15058" y="367"/>
                  </a:cubicBezTo>
                  <a:cubicBezTo>
                    <a:pt x="14773" y="163"/>
                    <a:pt x="14448" y="0"/>
                    <a:pt x="140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35"/>
            <p:cNvSpPr/>
            <p:nvPr/>
          </p:nvSpPr>
          <p:spPr>
            <a:xfrm>
              <a:off x="3444725" y="4365825"/>
              <a:ext cx="110925" cy="69225"/>
            </a:xfrm>
            <a:custGeom>
              <a:avLst/>
              <a:gdLst/>
              <a:ahLst/>
              <a:cxnLst/>
              <a:rect l="l" t="t" r="r" b="b"/>
              <a:pathLst>
                <a:path w="4437" h="2769" extrusionOk="0">
                  <a:moveTo>
                    <a:pt x="4038" y="1"/>
                  </a:moveTo>
                  <a:cubicBezTo>
                    <a:pt x="3980" y="1"/>
                    <a:pt x="3921" y="14"/>
                    <a:pt x="3866" y="41"/>
                  </a:cubicBezTo>
                  <a:lnTo>
                    <a:pt x="204" y="2158"/>
                  </a:lnTo>
                  <a:cubicBezTo>
                    <a:pt x="41" y="2239"/>
                    <a:pt x="0" y="2442"/>
                    <a:pt x="82" y="2605"/>
                  </a:cubicBezTo>
                  <a:cubicBezTo>
                    <a:pt x="136" y="2714"/>
                    <a:pt x="244" y="2768"/>
                    <a:pt x="359" y="2768"/>
                  </a:cubicBezTo>
                  <a:cubicBezTo>
                    <a:pt x="416" y="2768"/>
                    <a:pt x="475" y="2754"/>
                    <a:pt x="529" y="2727"/>
                  </a:cubicBezTo>
                  <a:lnTo>
                    <a:pt x="4233" y="611"/>
                  </a:lnTo>
                  <a:cubicBezTo>
                    <a:pt x="4396" y="530"/>
                    <a:pt x="4436" y="326"/>
                    <a:pt x="4355" y="163"/>
                  </a:cubicBezTo>
                  <a:cubicBezTo>
                    <a:pt x="4273" y="55"/>
                    <a:pt x="4156" y="1"/>
                    <a:pt x="40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35"/>
            <p:cNvSpPr/>
            <p:nvPr/>
          </p:nvSpPr>
          <p:spPr>
            <a:xfrm>
              <a:off x="3362300" y="4339625"/>
              <a:ext cx="85500" cy="62600"/>
            </a:xfrm>
            <a:custGeom>
              <a:avLst/>
              <a:gdLst/>
              <a:ahLst/>
              <a:cxnLst/>
              <a:rect l="l" t="t" r="r" b="b"/>
              <a:pathLst>
                <a:path w="3420" h="2504" extrusionOk="0">
                  <a:moveTo>
                    <a:pt x="3013" y="1"/>
                  </a:moveTo>
                  <a:cubicBezTo>
                    <a:pt x="2944" y="1"/>
                    <a:pt x="2873" y="24"/>
                    <a:pt x="2809" y="72"/>
                  </a:cubicBezTo>
                  <a:lnTo>
                    <a:pt x="204" y="1903"/>
                  </a:lnTo>
                  <a:cubicBezTo>
                    <a:pt x="41" y="1985"/>
                    <a:pt x="1" y="2188"/>
                    <a:pt x="123" y="2351"/>
                  </a:cubicBezTo>
                  <a:cubicBezTo>
                    <a:pt x="172" y="2450"/>
                    <a:pt x="281" y="2503"/>
                    <a:pt x="387" y="2503"/>
                  </a:cubicBezTo>
                  <a:cubicBezTo>
                    <a:pt x="455" y="2503"/>
                    <a:pt x="522" y="2481"/>
                    <a:pt x="571" y="2432"/>
                  </a:cubicBezTo>
                  <a:lnTo>
                    <a:pt x="3216" y="601"/>
                  </a:lnTo>
                  <a:cubicBezTo>
                    <a:pt x="3379" y="520"/>
                    <a:pt x="3419" y="275"/>
                    <a:pt x="3297" y="153"/>
                  </a:cubicBezTo>
                  <a:cubicBezTo>
                    <a:pt x="3223" y="55"/>
                    <a:pt x="3120" y="1"/>
                    <a:pt x="30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35"/>
            <p:cNvSpPr/>
            <p:nvPr/>
          </p:nvSpPr>
          <p:spPr>
            <a:xfrm>
              <a:off x="2535150" y="3264975"/>
              <a:ext cx="1519025" cy="2054400"/>
            </a:xfrm>
            <a:custGeom>
              <a:avLst/>
              <a:gdLst/>
              <a:ahLst/>
              <a:cxnLst/>
              <a:rect l="l" t="t" r="r" b="b"/>
              <a:pathLst>
                <a:path w="60761" h="82176" extrusionOk="0">
                  <a:moveTo>
                    <a:pt x="12494" y="0"/>
                  </a:moveTo>
                  <a:lnTo>
                    <a:pt x="6064" y="11680"/>
                  </a:lnTo>
                  <a:cubicBezTo>
                    <a:pt x="6064" y="11680"/>
                    <a:pt x="2360" y="16686"/>
                    <a:pt x="1180" y="20593"/>
                  </a:cubicBezTo>
                  <a:cubicBezTo>
                    <a:pt x="0" y="24541"/>
                    <a:pt x="1465" y="30198"/>
                    <a:pt x="1831" y="31500"/>
                  </a:cubicBezTo>
                  <a:cubicBezTo>
                    <a:pt x="2238" y="32802"/>
                    <a:pt x="23238" y="74151"/>
                    <a:pt x="25476" y="78220"/>
                  </a:cubicBezTo>
                  <a:cubicBezTo>
                    <a:pt x="27137" y="81239"/>
                    <a:pt x="28931" y="82175"/>
                    <a:pt x="30495" y="82175"/>
                  </a:cubicBezTo>
                  <a:cubicBezTo>
                    <a:pt x="31039" y="82175"/>
                    <a:pt x="31556" y="82062"/>
                    <a:pt x="32029" y="81883"/>
                  </a:cubicBezTo>
                  <a:cubicBezTo>
                    <a:pt x="33860" y="81232"/>
                    <a:pt x="54982" y="66133"/>
                    <a:pt x="55796" y="65360"/>
                  </a:cubicBezTo>
                  <a:cubicBezTo>
                    <a:pt x="56569" y="64587"/>
                    <a:pt x="60110" y="61575"/>
                    <a:pt x="60110" y="61575"/>
                  </a:cubicBezTo>
                  <a:cubicBezTo>
                    <a:pt x="60110" y="61575"/>
                    <a:pt x="60761" y="57343"/>
                    <a:pt x="57871" y="55145"/>
                  </a:cubicBezTo>
                  <a:cubicBezTo>
                    <a:pt x="56465" y="54056"/>
                    <a:pt x="55406" y="53776"/>
                    <a:pt x="54689" y="53776"/>
                  </a:cubicBezTo>
                  <a:cubicBezTo>
                    <a:pt x="53933" y="53776"/>
                    <a:pt x="53557" y="54087"/>
                    <a:pt x="53557" y="54087"/>
                  </a:cubicBezTo>
                  <a:lnTo>
                    <a:pt x="35203" y="59052"/>
                  </a:lnTo>
                  <a:cubicBezTo>
                    <a:pt x="35203" y="59052"/>
                    <a:pt x="24825" y="23360"/>
                    <a:pt x="23645" y="16523"/>
                  </a:cubicBezTo>
                  <a:cubicBezTo>
                    <a:pt x="22465" y="9727"/>
                    <a:pt x="24296" y="10093"/>
                    <a:pt x="20633" y="6430"/>
                  </a:cubicBezTo>
                  <a:cubicBezTo>
                    <a:pt x="16930" y="2768"/>
                    <a:pt x="12494" y="0"/>
                    <a:pt x="124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35"/>
            <p:cNvSpPr/>
            <p:nvPr/>
          </p:nvSpPr>
          <p:spPr>
            <a:xfrm>
              <a:off x="2553450" y="3316850"/>
              <a:ext cx="1490550" cy="2002325"/>
            </a:xfrm>
            <a:custGeom>
              <a:avLst/>
              <a:gdLst/>
              <a:ahLst/>
              <a:cxnLst/>
              <a:rect l="l" t="t" r="r" b="b"/>
              <a:pathLst>
                <a:path w="59622" h="80093" extrusionOk="0">
                  <a:moveTo>
                    <a:pt x="10623" y="1"/>
                  </a:moveTo>
                  <a:lnTo>
                    <a:pt x="5332" y="9605"/>
                  </a:lnTo>
                  <a:cubicBezTo>
                    <a:pt x="5332" y="9605"/>
                    <a:pt x="1628" y="14611"/>
                    <a:pt x="448" y="18518"/>
                  </a:cubicBezTo>
                  <a:cubicBezTo>
                    <a:pt x="123" y="19658"/>
                    <a:pt x="1" y="20878"/>
                    <a:pt x="1" y="22099"/>
                  </a:cubicBezTo>
                  <a:cubicBezTo>
                    <a:pt x="1" y="25314"/>
                    <a:pt x="815" y="28489"/>
                    <a:pt x="1099" y="29425"/>
                  </a:cubicBezTo>
                  <a:cubicBezTo>
                    <a:pt x="1222" y="29750"/>
                    <a:pt x="2442" y="32233"/>
                    <a:pt x="4274" y="35936"/>
                  </a:cubicBezTo>
                  <a:cubicBezTo>
                    <a:pt x="4477" y="36303"/>
                    <a:pt x="4640" y="36710"/>
                    <a:pt x="4844" y="37076"/>
                  </a:cubicBezTo>
                  <a:cubicBezTo>
                    <a:pt x="5088" y="37524"/>
                    <a:pt x="5291" y="38012"/>
                    <a:pt x="5535" y="38460"/>
                  </a:cubicBezTo>
                  <a:cubicBezTo>
                    <a:pt x="5576" y="38582"/>
                    <a:pt x="5658" y="38663"/>
                    <a:pt x="5698" y="38785"/>
                  </a:cubicBezTo>
                  <a:cubicBezTo>
                    <a:pt x="7977" y="43384"/>
                    <a:pt x="10907" y="49082"/>
                    <a:pt x="13716" y="54698"/>
                  </a:cubicBezTo>
                  <a:lnTo>
                    <a:pt x="13878" y="54576"/>
                  </a:lnTo>
                  <a:cubicBezTo>
                    <a:pt x="13878" y="54576"/>
                    <a:pt x="14163" y="55308"/>
                    <a:pt x="14652" y="56489"/>
                  </a:cubicBezTo>
                  <a:cubicBezTo>
                    <a:pt x="19291" y="65645"/>
                    <a:pt x="23605" y="74029"/>
                    <a:pt x="24663" y="76023"/>
                  </a:cubicBezTo>
                  <a:cubicBezTo>
                    <a:pt x="26006" y="77855"/>
                    <a:pt x="27308" y="79279"/>
                    <a:pt x="28448" y="79889"/>
                  </a:cubicBezTo>
                  <a:cubicBezTo>
                    <a:pt x="28936" y="80052"/>
                    <a:pt x="29343" y="80093"/>
                    <a:pt x="29791" y="80093"/>
                  </a:cubicBezTo>
                  <a:cubicBezTo>
                    <a:pt x="29994" y="80093"/>
                    <a:pt x="30198" y="80093"/>
                    <a:pt x="30361" y="80052"/>
                  </a:cubicBezTo>
                  <a:cubicBezTo>
                    <a:pt x="30401" y="80052"/>
                    <a:pt x="30442" y="80052"/>
                    <a:pt x="30442" y="80012"/>
                  </a:cubicBezTo>
                  <a:cubicBezTo>
                    <a:pt x="35814" y="76634"/>
                    <a:pt x="54372" y="63977"/>
                    <a:pt x="55064" y="63285"/>
                  </a:cubicBezTo>
                  <a:cubicBezTo>
                    <a:pt x="55308" y="63041"/>
                    <a:pt x="55878" y="62512"/>
                    <a:pt x="56529" y="61942"/>
                  </a:cubicBezTo>
                  <a:cubicBezTo>
                    <a:pt x="56773" y="61738"/>
                    <a:pt x="57058" y="61494"/>
                    <a:pt x="57302" y="61250"/>
                  </a:cubicBezTo>
                  <a:cubicBezTo>
                    <a:pt x="57750" y="60884"/>
                    <a:pt x="58157" y="60558"/>
                    <a:pt x="58482" y="60273"/>
                  </a:cubicBezTo>
                  <a:cubicBezTo>
                    <a:pt x="58849" y="59948"/>
                    <a:pt x="59133" y="59704"/>
                    <a:pt x="59296" y="59582"/>
                  </a:cubicBezTo>
                  <a:cubicBezTo>
                    <a:pt x="59337" y="59500"/>
                    <a:pt x="59378" y="59500"/>
                    <a:pt x="59378" y="59500"/>
                  </a:cubicBezTo>
                  <a:cubicBezTo>
                    <a:pt x="59378" y="59459"/>
                    <a:pt x="59622" y="58035"/>
                    <a:pt x="59215" y="56407"/>
                  </a:cubicBezTo>
                  <a:cubicBezTo>
                    <a:pt x="51849" y="59337"/>
                    <a:pt x="36709" y="65401"/>
                    <a:pt x="35814" y="66297"/>
                  </a:cubicBezTo>
                  <a:cubicBezTo>
                    <a:pt x="35570" y="66541"/>
                    <a:pt x="35407" y="66622"/>
                    <a:pt x="35285" y="66622"/>
                  </a:cubicBezTo>
                  <a:cubicBezTo>
                    <a:pt x="34837" y="66622"/>
                    <a:pt x="35244" y="64954"/>
                    <a:pt x="35244" y="63081"/>
                  </a:cubicBezTo>
                  <a:cubicBezTo>
                    <a:pt x="35244" y="62715"/>
                    <a:pt x="35163" y="62552"/>
                    <a:pt x="35000" y="62552"/>
                  </a:cubicBezTo>
                  <a:cubicBezTo>
                    <a:pt x="34227" y="62552"/>
                    <a:pt x="31622" y="67395"/>
                    <a:pt x="31134" y="68616"/>
                  </a:cubicBezTo>
                  <a:cubicBezTo>
                    <a:pt x="31052" y="68779"/>
                    <a:pt x="30971" y="68861"/>
                    <a:pt x="30890" y="68861"/>
                  </a:cubicBezTo>
                  <a:cubicBezTo>
                    <a:pt x="30239" y="68861"/>
                    <a:pt x="29180" y="64221"/>
                    <a:pt x="28773" y="62186"/>
                  </a:cubicBezTo>
                  <a:cubicBezTo>
                    <a:pt x="28366" y="59907"/>
                    <a:pt x="21489" y="42285"/>
                    <a:pt x="19413" y="34105"/>
                  </a:cubicBezTo>
                  <a:cubicBezTo>
                    <a:pt x="17378" y="25884"/>
                    <a:pt x="13756" y="6105"/>
                    <a:pt x="11518" y="1629"/>
                  </a:cubicBezTo>
                  <a:cubicBezTo>
                    <a:pt x="11274" y="1100"/>
                    <a:pt x="10948" y="571"/>
                    <a:pt x="10623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35"/>
            <p:cNvSpPr/>
            <p:nvPr/>
          </p:nvSpPr>
          <p:spPr>
            <a:xfrm>
              <a:off x="2545325" y="3256325"/>
              <a:ext cx="1502750" cy="2072025"/>
            </a:xfrm>
            <a:custGeom>
              <a:avLst/>
              <a:gdLst/>
              <a:ahLst/>
              <a:cxnLst/>
              <a:rect l="l" t="t" r="r" b="b"/>
              <a:pathLst>
                <a:path w="60110" h="82881" extrusionOk="0">
                  <a:moveTo>
                    <a:pt x="12072" y="1"/>
                  </a:moveTo>
                  <a:cubicBezTo>
                    <a:pt x="11960" y="1"/>
                    <a:pt x="11855" y="63"/>
                    <a:pt x="11802" y="143"/>
                  </a:cubicBezTo>
                  <a:cubicBezTo>
                    <a:pt x="11680" y="306"/>
                    <a:pt x="11721" y="509"/>
                    <a:pt x="11884" y="631"/>
                  </a:cubicBezTo>
                  <a:cubicBezTo>
                    <a:pt x="11884" y="631"/>
                    <a:pt x="11965" y="672"/>
                    <a:pt x="12087" y="753"/>
                  </a:cubicBezTo>
                  <a:cubicBezTo>
                    <a:pt x="12982" y="1323"/>
                    <a:pt x="16767" y="3846"/>
                    <a:pt x="19982" y="7021"/>
                  </a:cubicBezTo>
                  <a:cubicBezTo>
                    <a:pt x="20878" y="7916"/>
                    <a:pt x="21447" y="8567"/>
                    <a:pt x="21773" y="9137"/>
                  </a:cubicBezTo>
                  <a:cubicBezTo>
                    <a:pt x="22017" y="9544"/>
                    <a:pt x="22180" y="9910"/>
                    <a:pt x="22261" y="10276"/>
                  </a:cubicBezTo>
                  <a:cubicBezTo>
                    <a:pt x="22506" y="11457"/>
                    <a:pt x="22221" y="13084"/>
                    <a:pt x="22912" y="16951"/>
                  </a:cubicBezTo>
                  <a:cubicBezTo>
                    <a:pt x="23197" y="18660"/>
                    <a:pt x="24052" y="22201"/>
                    <a:pt x="25192" y="26515"/>
                  </a:cubicBezTo>
                  <a:cubicBezTo>
                    <a:pt x="28610" y="39416"/>
                    <a:pt x="34470" y="59520"/>
                    <a:pt x="34470" y="59520"/>
                  </a:cubicBezTo>
                  <a:cubicBezTo>
                    <a:pt x="34502" y="59647"/>
                    <a:pt x="34608" y="59749"/>
                    <a:pt x="34750" y="59749"/>
                  </a:cubicBezTo>
                  <a:cubicBezTo>
                    <a:pt x="34790" y="59749"/>
                    <a:pt x="34833" y="59741"/>
                    <a:pt x="34877" y="59723"/>
                  </a:cubicBezTo>
                  <a:lnTo>
                    <a:pt x="53232" y="54758"/>
                  </a:lnTo>
                  <a:lnTo>
                    <a:pt x="53354" y="54677"/>
                  </a:lnTo>
                  <a:cubicBezTo>
                    <a:pt x="53395" y="54677"/>
                    <a:pt x="53720" y="54433"/>
                    <a:pt x="54290" y="54433"/>
                  </a:cubicBezTo>
                  <a:cubicBezTo>
                    <a:pt x="54941" y="54433"/>
                    <a:pt x="55918" y="54677"/>
                    <a:pt x="57261" y="55735"/>
                  </a:cubicBezTo>
                  <a:cubicBezTo>
                    <a:pt x="58197" y="56468"/>
                    <a:pt x="58726" y="57404"/>
                    <a:pt x="59051" y="58340"/>
                  </a:cubicBezTo>
                  <a:cubicBezTo>
                    <a:pt x="59377" y="59276"/>
                    <a:pt x="59418" y="60212"/>
                    <a:pt x="59418" y="60863"/>
                  </a:cubicBezTo>
                  <a:cubicBezTo>
                    <a:pt x="59418" y="61148"/>
                    <a:pt x="59418" y="61433"/>
                    <a:pt x="59418" y="61596"/>
                  </a:cubicBezTo>
                  <a:cubicBezTo>
                    <a:pt x="59418" y="61642"/>
                    <a:pt x="59404" y="61689"/>
                    <a:pt x="59393" y="61728"/>
                  </a:cubicBezTo>
                  <a:lnTo>
                    <a:pt x="59393" y="61728"/>
                  </a:lnTo>
                  <a:cubicBezTo>
                    <a:pt x="59128" y="61957"/>
                    <a:pt x="58403" y="62585"/>
                    <a:pt x="57627" y="63264"/>
                  </a:cubicBezTo>
                  <a:cubicBezTo>
                    <a:pt x="56650" y="64119"/>
                    <a:pt x="55552" y="65055"/>
                    <a:pt x="55145" y="65462"/>
                  </a:cubicBezTo>
                  <a:cubicBezTo>
                    <a:pt x="55104" y="65502"/>
                    <a:pt x="54982" y="65584"/>
                    <a:pt x="54778" y="65747"/>
                  </a:cubicBezTo>
                  <a:cubicBezTo>
                    <a:pt x="53313" y="66886"/>
                    <a:pt x="47901" y="70793"/>
                    <a:pt x="42651" y="74497"/>
                  </a:cubicBezTo>
                  <a:cubicBezTo>
                    <a:pt x="40005" y="76328"/>
                    <a:pt x="37441" y="78119"/>
                    <a:pt x="35406" y="79502"/>
                  </a:cubicBezTo>
                  <a:cubicBezTo>
                    <a:pt x="34389" y="80194"/>
                    <a:pt x="33494" y="80764"/>
                    <a:pt x="32843" y="81171"/>
                  </a:cubicBezTo>
                  <a:cubicBezTo>
                    <a:pt x="32476" y="81374"/>
                    <a:pt x="32191" y="81578"/>
                    <a:pt x="31988" y="81700"/>
                  </a:cubicBezTo>
                  <a:cubicBezTo>
                    <a:pt x="31744" y="81822"/>
                    <a:pt x="31581" y="81903"/>
                    <a:pt x="31500" y="81944"/>
                  </a:cubicBezTo>
                  <a:cubicBezTo>
                    <a:pt x="31093" y="82066"/>
                    <a:pt x="30604" y="82188"/>
                    <a:pt x="30116" y="82188"/>
                  </a:cubicBezTo>
                  <a:cubicBezTo>
                    <a:pt x="29383" y="82188"/>
                    <a:pt x="28610" y="81985"/>
                    <a:pt x="27796" y="81415"/>
                  </a:cubicBezTo>
                  <a:cubicBezTo>
                    <a:pt x="27023" y="80845"/>
                    <a:pt x="26168" y="79909"/>
                    <a:pt x="25354" y="78404"/>
                  </a:cubicBezTo>
                  <a:cubicBezTo>
                    <a:pt x="24255" y="76369"/>
                    <a:pt x="18436" y="65014"/>
                    <a:pt x="12860" y="54026"/>
                  </a:cubicBezTo>
                  <a:cubicBezTo>
                    <a:pt x="10093" y="48532"/>
                    <a:pt x="7366" y="43119"/>
                    <a:pt x="5291" y="38968"/>
                  </a:cubicBezTo>
                  <a:cubicBezTo>
                    <a:pt x="4273" y="36933"/>
                    <a:pt x="3378" y="35183"/>
                    <a:pt x="2767" y="33921"/>
                  </a:cubicBezTo>
                  <a:cubicBezTo>
                    <a:pt x="2483" y="33270"/>
                    <a:pt x="2238" y="32782"/>
                    <a:pt x="2035" y="32416"/>
                  </a:cubicBezTo>
                  <a:cubicBezTo>
                    <a:pt x="1953" y="32212"/>
                    <a:pt x="1913" y="32049"/>
                    <a:pt x="1831" y="31968"/>
                  </a:cubicBezTo>
                  <a:cubicBezTo>
                    <a:pt x="1791" y="31846"/>
                    <a:pt x="1750" y="31765"/>
                    <a:pt x="1750" y="31765"/>
                  </a:cubicBezTo>
                  <a:cubicBezTo>
                    <a:pt x="1506" y="30828"/>
                    <a:pt x="651" y="27654"/>
                    <a:pt x="651" y="24520"/>
                  </a:cubicBezTo>
                  <a:cubicBezTo>
                    <a:pt x="651" y="23299"/>
                    <a:pt x="773" y="22119"/>
                    <a:pt x="1099" y="21061"/>
                  </a:cubicBezTo>
                  <a:cubicBezTo>
                    <a:pt x="1669" y="19148"/>
                    <a:pt x="2890" y="16910"/>
                    <a:pt x="3948" y="15201"/>
                  </a:cubicBezTo>
                  <a:cubicBezTo>
                    <a:pt x="4477" y="14346"/>
                    <a:pt x="4965" y="13573"/>
                    <a:pt x="5331" y="13044"/>
                  </a:cubicBezTo>
                  <a:cubicBezTo>
                    <a:pt x="5494" y="12800"/>
                    <a:pt x="5657" y="12596"/>
                    <a:pt x="5779" y="12433"/>
                  </a:cubicBezTo>
                  <a:cubicBezTo>
                    <a:pt x="5860" y="12311"/>
                    <a:pt x="5901" y="12230"/>
                    <a:pt x="5901" y="12230"/>
                  </a:cubicBezTo>
                  <a:cubicBezTo>
                    <a:pt x="6023" y="12067"/>
                    <a:pt x="5983" y="11864"/>
                    <a:pt x="5860" y="11741"/>
                  </a:cubicBezTo>
                  <a:cubicBezTo>
                    <a:pt x="5793" y="11708"/>
                    <a:pt x="5719" y="11688"/>
                    <a:pt x="5646" y="11688"/>
                  </a:cubicBezTo>
                  <a:cubicBezTo>
                    <a:pt x="5543" y="11688"/>
                    <a:pt x="5444" y="11728"/>
                    <a:pt x="5372" y="11823"/>
                  </a:cubicBezTo>
                  <a:cubicBezTo>
                    <a:pt x="5372" y="11823"/>
                    <a:pt x="1669" y="16829"/>
                    <a:pt x="448" y="20858"/>
                  </a:cubicBezTo>
                  <a:cubicBezTo>
                    <a:pt x="122" y="21997"/>
                    <a:pt x="0" y="23259"/>
                    <a:pt x="0" y="24520"/>
                  </a:cubicBezTo>
                  <a:cubicBezTo>
                    <a:pt x="0" y="27776"/>
                    <a:pt x="814" y="30991"/>
                    <a:pt x="1099" y="31927"/>
                  </a:cubicBezTo>
                  <a:cubicBezTo>
                    <a:pt x="1140" y="32009"/>
                    <a:pt x="1180" y="32090"/>
                    <a:pt x="1221" y="32212"/>
                  </a:cubicBezTo>
                  <a:cubicBezTo>
                    <a:pt x="1628" y="33148"/>
                    <a:pt x="3174" y="36241"/>
                    <a:pt x="5291" y="40474"/>
                  </a:cubicBezTo>
                  <a:cubicBezTo>
                    <a:pt x="11599" y="53131"/>
                    <a:pt x="23157" y="75758"/>
                    <a:pt x="24785" y="78729"/>
                  </a:cubicBezTo>
                  <a:cubicBezTo>
                    <a:pt x="25598" y="80276"/>
                    <a:pt x="26494" y="81293"/>
                    <a:pt x="27430" y="81944"/>
                  </a:cubicBezTo>
                  <a:cubicBezTo>
                    <a:pt x="28325" y="82595"/>
                    <a:pt x="29261" y="82880"/>
                    <a:pt x="30116" y="82880"/>
                  </a:cubicBezTo>
                  <a:cubicBezTo>
                    <a:pt x="30686" y="82880"/>
                    <a:pt x="31255" y="82758"/>
                    <a:pt x="31744" y="82555"/>
                  </a:cubicBezTo>
                  <a:cubicBezTo>
                    <a:pt x="31907" y="82514"/>
                    <a:pt x="32110" y="82392"/>
                    <a:pt x="32354" y="82270"/>
                  </a:cubicBezTo>
                  <a:cubicBezTo>
                    <a:pt x="33331" y="81700"/>
                    <a:pt x="35203" y="80438"/>
                    <a:pt x="37523" y="78892"/>
                  </a:cubicBezTo>
                  <a:cubicBezTo>
                    <a:pt x="40982" y="76531"/>
                    <a:pt x="45337" y="73438"/>
                    <a:pt x="48918" y="70875"/>
                  </a:cubicBezTo>
                  <a:cubicBezTo>
                    <a:pt x="50709" y="69572"/>
                    <a:pt x="52296" y="68433"/>
                    <a:pt x="53517" y="67578"/>
                  </a:cubicBezTo>
                  <a:cubicBezTo>
                    <a:pt x="54086" y="67130"/>
                    <a:pt x="54575" y="66764"/>
                    <a:pt x="54941" y="66520"/>
                  </a:cubicBezTo>
                  <a:cubicBezTo>
                    <a:pt x="55104" y="66357"/>
                    <a:pt x="55267" y="66235"/>
                    <a:pt x="55389" y="66154"/>
                  </a:cubicBezTo>
                  <a:cubicBezTo>
                    <a:pt x="55470" y="66072"/>
                    <a:pt x="55552" y="65991"/>
                    <a:pt x="55633" y="65950"/>
                  </a:cubicBezTo>
                  <a:cubicBezTo>
                    <a:pt x="55999" y="65584"/>
                    <a:pt x="57098" y="64607"/>
                    <a:pt x="58075" y="63753"/>
                  </a:cubicBezTo>
                  <a:cubicBezTo>
                    <a:pt x="59051" y="62898"/>
                    <a:pt x="59947" y="62165"/>
                    <a:pt x="59947" y="62165"/>
                  </a:cubicBezTo>
                  <a:cubicBezTo>
                    <a:pt x="59988" y="62125"/>
                    <a:pt x="60028" y="62043"/>
                    <a:pt x="60028" y="61962"/>
                  </a:cubicBezTo>
                  <a:cubicBezTo>
                    <a:pt x="60069" y="61962"/>
                    <a:pt x="60110" y="61514"/>
                    <a:pt x="60110" y="60863"/>
                  </a:cubicBezTo>
                  <a:cubicBezTo>
                    <a:pt x="60110" y="60130"/>
                    <a:pt x="60028" y="59154"/>
                    <a:pt x="59703" y="58096"/>
                  </a:cubicBezTo>
                  <a:cubicBezTo>
                    <a:pt x="59336" y="57078"/>
                    <a:pt x="58726" y="56020"/>
                    <a:pt x="57708" y="55206"/>
                  </a:cubicBezTo>
                  <a:cubicBezTo>
                    <a:pt x="56243" y="54107"/>
                    <a:pt x="55104" y="53782"/>
                    <a:pt x="54290" y="53782"/>
                  </a:cubicBezTo>
                  <a:cubicBezTo>
                    <a:pt x="53490" y="53782"/>
                    <a:pt x="53047" y="54067"/>
                    <a:pt x="52960" y="54137"/>
                  </a:cubicBezTo>
                  <a:lnTo>
                    <a:pt x="52960" y="54137"/>
                  </a:lnTo>
                  <a:lnTo>
                    <a:pt x="35024" y="58978"/>
                  </a:lnTo>
                  <a:lnTo>
                    <a:pt x="35024" y="58978"/>
                  </a:lnTo>
                  <a:cubicBezTo>
                    <a:pt x="34948" y="58714"/>
                    <a:pt x="34829" y="58302"/>
                    <a:pt x="34674" y="57770"/>
                  </a:cubicBezTo>
                  <a:cubicBezTo>
                    <a:pt x="33657" y="54311"/>
                    <a:pt x="31133" y="45561"/>
                    <a:pt x="28732" y="36933"/>
                  </a:cubicBezTo>
                  <a:cubicBezTo>
                    <a:pt x="26331" y="28305"/>
                    <a:pt x="24052" y="19759"/>
                    <a:pt x="23564" y="16829"/>
                  </a:cubicBezTo>
                  <a:cubicBezTo>
                    <a:pt x="22994" y="13451"/>
                    <a:pt x="23157" y="11904"/>
                    <a:pt x="22994" y="10602"/>
                  </a:cubicBezTo>
                  <a:cubicBezTo>
                    <a:pt x="22912" y="9991"/>
                    <a:pt x="22750" y="9381"/>
                    <a:pt x="22343" y="8771"/>
                  </a:cubicBezTo>
                  <a:cubicBezTo>
                    <a:pt x="21976" y="8160"/>
                    <a:pt x="21366" y="7468"/>
                    <a:pt x="20430" y="6532"/>
                  </a:cubicBezTo>
                  <a:cubicBezTo>
                    <a:pt x="16727" y="2829"/>
                    <a:pt x="12250" y="61"/>
                    <a:pt x="12250" y="61"/>
                  </a:cubicBezTo>
                  <a:cubicBezTo>
                    <a:pt x="12193" y="19"/>
                    <a:pt x="12131" y="1"/>
                    <a:pt x="120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35"/>
            <p:cNvSpPr/>
            <p:nvPr/>
          </p:nvSpPr>
          <p:spPr>
            <a:xfrm>
              <a:off x="3802850" y="4638300"/>
              <a:ext cx="175025" cy="233225"/>
            </a:xfrm>
            <a:custGeom>
              <a:avLst/>
              <a:gdLst/>
              <a:ahLst/>
              <a:cxnLst/>
              <a:rect l="l" t="t" r="r" b="b"/>
              <a:pathLst>
                <a:path w="7001" h="9329" extrusionOk="0">
                  <a:moveTo>
                    <a:pt x="331" y="1"/>
                  </a:moveTo>
                  <a:cubicBezTo>
                    <a:pt x="164" y="1"/>
                    <a:pt x="36" y="116"/>
                    <a:pt x="1" y="293"/>
                  </a:cubicBezTo>
                  <a:cubicBezTo>
                    <a:pt x="1" y="456"/>
                    <a:pt x="123" y="619"/>
                    <a:pt x="326" y="660"/>
                  </a:cubicBezTo>
                  <a:cubicBezTo>
                    <a:pt x="448" y="700"/>
                    <a:pt x="1913" y="904"/>
                    <a:pt x="3297" y="2084"/>
                  </a:cubicBezTo>
                  <a:cubicBezTo>
                    <a:pt x="4721" y="3224"/>
                    <a:pt x="6146" y="5258"/>
                    <a:pt x="6309" y="9003"/>
                  </a:cubicBezTo>
                  <a:cubicBezTo>
                    <a:pt x="6309" y="9206"/>
                    <a:pt x="6471" y="9328"/>
                    <a:pt x="6675" y="9328"/>
                  </a:cubicBezTo>
                  <a:cubicBezTo>
                    <a:pt x="6838" y="9328"/>
                    <a:pt x="7001" y="9165"/>
                    <a:pt x="7001" y="8962"/>
                  </a:cubicBezTo>
                  <a:cubicBezTo>
                    <a:pt x="6838" y="4933"/>
                    <a:pt x="5210" y="2654"/>
                    <a:pt x="3582" y="1433"/>
                  </a:cubicBezTo>
                  <a:cubicBezTo>
                    <a:pt x="1995" y="212"/>
                    <a:pt x="448" y="8"/>
                    <a:pt x="408" y="8"/>
                  </a:cubicBezTo>
                  <a:cubicBezTo>
                    <a:pt x="381" y="3"/>
                    <a:pt x="356" y="1"/>
                    <a:pt x="3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35"/>
            <p:cNvSpPr/>
            <p:nvPr/>
          </p:nvSpPr>
          <p:spPr>
            <a:xfrm>
              <a:off x="975425" y="2808800"/>
              <a:ext cx="1312500" cy="2649775"/>
            </a:xfrm>
            <a:custGeom>
              <a:avLst/>
              <a:gdLst/>
              <a:ahLst/>
              <a:cxnLst/>
              <a:rect l="l" t="t" r="r" b="b"/>
              <a:pathLst>
                <a:path w="52500" h="105991" extrusionOk="0">
                  <a:moveTo>
                    <a:pt x="1258" y="1"/>
                  </a:moveTo>
                  <a:cubicBezTo>
                    <a:pt x="1053" y="1"/>
                    <a:pt x="936" y="15"/>
                    <a:pt x="936" y="15"/>
                  </a:cubicBezTo>
                  <a:lnTo>
                    <a:pt x="0" y="2579"/>
                  </a:lnTo>
                  <a:lnTo>
                    <a:pt x="15180" y="44009"/>
                  </a:lnTo>
                  <a:lnTo>
                    <a:pt x="49488" y="105990"/>
                  </a:lnTo>
                  <a:lnTo>
                    <a:pt x="52500" y="105990"/>
                  </a:lnTo>
                  <a:cubicBezTo>
                    <a:pt x="47860" y="97281"/>
                    <a:pt x="22140" y="49218"/>
                    <a:pt x="21244" y="47061"/>
                  </a:cubicBezTo>
                  <a:cubicBezTo>
                    <a:pt x="20308" y="44660"/>
                    <a:pt x="18843" y="44660"/>
                    <a:pt x="18355" y="43683"/>
                  </a:cubicBezTo>
                  <a:cubicBezTo>
                    <a:pt x="17907" y="42747"/>
                    <a:pt x="18518" y="38555"/>
                    <a:pt x="18355" y="35869"/>
                  </a:cubicBezTo>
                  <a:cubicBezTo>
                    <a:pt x="18233" y="33142"/>
                    <a:pt x="9401" y="7869"/>
                    <a:pt x="7000" y="3718"/>
                  </a:cubicBezTo>
                  <a:cubicBezTo>
                    <a:pt x="5059" y="304"/>
                    <a:pt x="2208" y="1"/>
                    <a:pt x="125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35"/>
            <p:cNvSpPr/>
            <p:nvPr/>
          </p:nvSpPr>
          <p:spPr>
            <a:xfrm>
              <a:off x="966275" y="2801025"/>
              <a:ext cx="1330800" cy="2666700"/>
            </a:xfrm>
            <a:custGeom>
              <a:avLst/>
              <a:gdLst/>
              <a:ahLst/>
              <a:cxnLst/>
              <a:rect l="l" t="t" r="r" b="b"/>
              <a:pathLst>
                <a:path w="53232" h="106668" extrusionOk="0">
                  <a:moveTo>
                    <a:pt x="1669" y="651"/>
                  </a:moveTo>
                  <a:cubicBezTo>
                    <a:pt x="2116" y="651"/>
                    <a:pt x="3012" y="733"/>
                    <a:pt x="4029" y="1221"/>
                  </a:cubicBezTo>
                  <a:cubicBezTo>
                    <a:pt x="5006" y="1669"/>
                    <a:pt x="6145" y="2564"/>
                    <a:pt x="7081" y="4192"/>
                  </a:cubicBezTo>
                  <a:cubicBezTo>
                    <a:pt x="7651" y="5169"/>
                    <a:pt x="8669" y="7570"/>
                    <a:pt x="9849" y="10541"/>
                  </a:cubicBezTo>
                  <a:cubicBezTo>
                    <a:pt x="11558" y="15018"/>
                    <a:pt x="13674" y="20959"/>
                    <a:pt x="15384" y="26006"/>
                  </a:cubicBezTo>
                  <a:cubicBezTo>
                    <a:pt x="16238" y="28529"/>
                    <a:pt x="16971" y="30849"/>
                    <a:pt x="17500" y="32639"/>
                  </a:cubicBezTo>
                  <a:cubicBezTo>
                    <a:pt x="17785" y="33535"/>
                    <a:pt x="17988" y="34308"/>
                    <a:pt x="18151" y="34919"/>
                  </a:cubicBezTo>
                  <a:cubicBezTo>
                    <a:pt x="18314" y="35529"/>
                    <a:pt x="18395" y="35977"/>
                    <a:pt x="18395" y="36180"/>
                  </a:cubicBezTo>
                  <a:cubicBezTo>
                    <a:pt x="18436" y="36506"/>
                    <a:pt x="18436" y="36831"/>
                    <a:pt x="18436" y="37157"/>
                  </a:cubicBezTo>
                  <a:cubicBezTo>
                    <a:pt x="18436" y="38948"/>
                    <a:pt x="18232" y="41064"/>
                    <a:pt x="18232" y="42529"/>
                  </a:cubicBezTo>
                  <a:cubicBezTo>
                    <a:pt x="18232" y="42854"/>
                    <a:pt x="18232" y="43180"/>
                    <a:pt x="18273" y="43465"/>
                  </a:cubicBezTo>
                  <a:cubicBezTo>
                    <a:pt x="18314" y="43709"/>
                    <a:pt x="18355" y="43953"/>
                    <a:pt x="18436" y="44157"/>
                  </a:cubicBezTo>
                  <a:cubicBezTo>
                    <a:pt x="18599" y="44442"/>
                    <a:pt x="18802" y="44686"/>
                    <a:pt x="19046" y="44849"/>
                  </a:cubicBezTo>
                  <a:cubicBezTo>
                    <a:pt x="19413" y="45134"/>
                    <a:pt x="19779" y="45378"/>
                    <a:pt x="20186" y="45744"/>
                  </a:cubicBezTo>
                  <a:cubicBezTo>
                    <a:pt x="20552" y="46110"/>
                    <a:pt x="20959" y="46639"/>
                    <a:pt x="21285" y="47494"/>
                  </a:cubicBezTo>
                  <a:cubicBezTo>
                    <a:pt x="21366" y="47657"/>
                    <a:pt x="21529" y="47942"/>
                    <a:pt x="21773" y="48430"/>
                  </a:cubicBezTo>
                  <a:cubicBezTo>
                    <a:pt x="25248" y="55420"/>
                    <a:pt x="47383" y="96750"/>
                    <a:pt x="52319" y="105976"/>
                  </a:cubicBezTo>
                  <a:lnTo>
                    <a:pt x="50049" y="105976"/>
                  </a:lnTo>
                  <a:lnTo>
                    <a:pt x="15872" y="44197"/>
                  </a:lnTo>
                  <a:lnTo>
                    <a:pt x="692" y="2890"/>
                  </a:lnTo>
                  <a:lnTo>
                    <a:pt x="1547" y="659"/>
                  </a:lnTo>
                  <a:lnTo>
                    <a:pt x="1547" y="659"/>
                  </a:lnTo>
                  <a:cubicBezTo>
                    <a:pt x="1584" y="654"/>
                    <a:pt x="1625" y="651"/>
                    <a:pt x="1669" y="651"/>
                  </a:cubicBezTo>
                  <a:close/>
                  <a:moveTo>
                    <a:pt x="1262" y="0"/>
                  </a:moveTo>
                  <a:cubicBezTo>
                    <a:pt x="1140" y="41"/>
                    <a:pt x="1018" y="122"/>
                    <a:pt x="977" y="204"/>
                  </a:cubicBezTo>
                  <a:lnTo>
                    <a:pt x="41" y="2768"/>
                  </a:lnTo>
                  <a:cubicBezTo>
                    <a:pt x="0" y="2849"/>
                    <a:pt x="0" y="2931"/>
                    <a:pt x="41" y="3012"/>
                  </a:cubicBezTo>
                  <a:lnTo>
                    <a:pt x="15221" y="44442"/>
                  </a:lnTo>
                  <a:lnTo>
                    <a:pt x="15262" y="44482"/>
                  </a:lnTo>
                  <a:lnTo>
                    <a:pt x="49529" y="106464"/>
                  </a:lnTo>
                  <a:cubicBezTo>
                    <a:pt x="49610" y="106586"/>
                    <a:pt x="49732" y="106668"/>
                    <a:pt x="49854" y="106668"/>
                  </a:cubicBezTo>
                  <a:lnTo>
                    <a:pt x="52866" y="106668"/>
                  </a:lnTo>
                  <a:cubicBezTo>
                    <a:pt x="52988" y="106668"/>
                    <a:pt x="53110" y="106586"/>
                    <a:pt x="53191" y="106464"/>
                  </a:cubicBezTo>
                  <a:cubicBezTo>
                    <a:pt x="53232" y="106383"/>
                    <a:pt x="53232" y="106261"/>
                    <a:pt x="53191" y="106139"/>
                  </a:cubicBezTo>
                  <a:cubicBezTo>
                    <a:pt x="50872" y="101784"/>
                    <a:pt x="43261" y="87621"/>
                    <a:pt x="36139" y="74232"/>
                  </a:cubicBezTo>
                  <a:cubicBezTo>
                    <a:pt x="32558" y="67558"/>
                    <a:pt x="29139" y="61046"/>
                    <a:pt x="26535" y="56122"/>
                  </a:cubicBezTo>
                  <a:cubicBezTo>
                    <a:pt x="25232" y="53639"/>
                    <a:pt x="24134" y="51564"/>
                    <a:pt x="23320" y="50017"/>
                  </a:cubicBezTo>
                  <a:cubicBezTo>
                    <a:pt x="22913" y="49244"/>
                    <a:pt x="22587" y="48593"/>
                    <a:pt x="22384" y="48145"/>
                  </a:cubicBezTo>
                  <a:cubicBezTo>
                    <a:pt x="22139" y="47657"/>
                    <a:pt x="21977" y="47331"/>
                    <a:pt x="21936" y="47250"/>
                  </a:cubicBezTo>
                  <a:cubicBezTo>
                    <a:pt x="21448" y="45988"/>
                    <a:pt x="20796" y="45296"/>
                    <a:pt x="20227" y="44889"/>
                  </a:cubicBezTo>
                  <a:cubicBezTo>
                    <a:pt x="19942" y="44645"/>
                    <a:pt x="19657" y="44482"/>
                    <a:pt x="19453" y="44320"/>
                  </a:cubicBezTo>
                  <a:cubicBezTo>
                    <a:pt x="19250" y="44157"/>
                    <a:pt x="19128" y="44035"/>
                    <a:pt x="19046" y="43831"/>
                  </a:cubicBezTo>
                  <a:cubicBezTo>
                    <a:pt x="19006" y="43791"/>
                    <a:pt x="18965" y="43628"/>
                    <a:pt x="18924" y="43384"/>
                  </a:cubicBezTo>
                  <a:cubicBezTo>
                    <a:pt x="18924" y="43139"/>
                    <a:pt x="18884" y="42854"/>
                    <a:pt x="18884" y="42529"/>
                  </a:cubicBezTo>
                  <a:cubicBezTo>
                    <a:pt x="18884" y="41105"/>
                    <a:pt x="19087" y="38988"/>
                    <a:pt x="19087" y="37157"/>
                  </a:cubicBezTo>
                  <a:cubicBezTo>
                    <a:pt x="19087" y="36831"/>
                    <a:pt x="19087" y="36465"/>
                    <a:pt x="19087" y="36139"/>
                  </a:cubicBezTo>
                  <a:cubicBezTo>
                    <a:pt x="19046" y="35732"/>
                    <a:pt x="18884" y="35041"/>
                    <a:pt x="18639" y="34105"/>
                  </a:cubicBezTo>
                  <a:cubicBezTo>
                    <a:pt x="17703" y="30727"/>
                    <a:pt x="15506" y="24093"/>
                    <a:pt x="13267" y="17826"/>
                  </a:cubicBezTo>
                  <a:cubicBezTo>
                    <a:pt x="12128" y="14692"/>
                    <a:pt x="11029" y="11680"/>
                    <a:pt x="10052" y="9198"/>
                  </a:cubicBezTo>
                  <a:cubicBezTo>
                    <a:pt x="9035" y="6715"/>
                    <a:pt x="8221" y="4803"/>
                    <a:pt x="7692" y="3867"/>
                  </a:cubicBezTo>
                  <a:cubicBezTo>
                    <a:pt x="6674" y="2117"/>
                    <a:pt x="5413" y="1140"/>
                    <a:pt x="4314" y="611"/>
                  </a:cubicBezTo>
                  <a:cubicBezTo>
                    <a:pt x="3175" y="82"/>
                    <a:pt x="2198" y="0"/>
                    <a:pt x="16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880;p35"/>
            <p:cNvSpPr/>
            <p:nvPr/>
          </p:nvSpPr>
          <p:spPr>
            <a:xfrm>
              <a:off x="474850" y="2774800"/>
              <a:ext cx="1737800" cy="2683775"/>
            </a:xfrm>
            <a:custGeom>
              <a:avLst/>
              <a:gdLst/>
              <a:ahLst/>
              <a:cxnLst/>
              <a:rect l="l" t="t" r="r" b="b"/>
              <a:pathLst>
                <a:path w="69512" h="107351" extrusionOk="0">
                  <a:moveTo>
                    <a:pt x="12680" y="0"/>
                  </a:moveTo>
                  <a:cubicBezTo>
                    <a:pt x="9524" y="0"/>
                    <a:pt x="6256" y="324"/>
                    <a:pt x="4314" y="927"/>
                  </a:cubicBezTo>
                  <a:cubicBezTo>
                    <a:pt x="163" y="2189"/>
                    <a:pt x="0" y="2677"/>
                    <a:pt x="163" y="5404"/>
                  </a:cubicBezTo>
                  <a:cubicBezTo>
                    <a:pt x="326" y="8090"/>
                    <a:pt x="3663" y="33404"/>
                    <a:pt x="9931" y="47933"/>
                  </a:cubicBezTo>
                  <a:cubicBezTo>
                    <a:pt x="16239" y="62502"/>
                    <a:pt x="34186" y="103362"/>
                    <a:pt x="35692" y="107350"/>
                  </a:cubicBezTo>
                  <a:lnTo>
                    <a:pt x="69511" y="107350"/>
                  </a:lnTo>
                  <a:cubicBezTo>
                    <a:pt x="65523" y="100228"/>
                    <a:pt x="41918" y="57578"/>
                    <a:pt x="36953" y="44107"/>
                  </a:cubicBezTo>
                  <a:cubicBezTo>
                    <a:pt x="31541" y="29375"/>
                    <a:pt x="23035" y="3166"/>
                    <a:pt x="20959" y="1375"/>
                  </a:cubicBezTo>
                  <a:cubicBezTo>
                    <a:pt x="19845" y="435"/>
                    <a:pt x="16338" y="0"/>
                    <a:pt x="126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35"/>
            <p:cNvSpPr/>
            <p:nvPr/>
          </p:nvSpPr>
          <p:spPr>
            <a:xfrm>
              <a:off x="469775" y="2766425"/>
              <a:ext cx="1751000" cy="2701300"/>
            </a:xfrm>
            <a:custGeom>
              <a:avLst/>
              <a:gdLst/>
              <a:ahLst/>
              <a:cxnLst/>
              <a:rect l="l" t="t" r="r" b="b"/>
              <a:pathLst>
                <a:path w="70040" h="108052" extrusionOk="0">
                  <a:moveTo>
                    <a:pt x="12820" y="692"/>
                  </a:moveTo>
                  <a:cubicBezTo>
                    <a:pt x="14651" y="692"/>
                    <a:pt x="16442" y="774"/>
                    <a:pt x="17907" y="1018"/>
                  </a:cubicBezTo>
                  <a:cubicBezTo>
                    <a:pt x="18639" y="1140"/>
                    <a:pt x="19290" y="1262"/>
                    <a:pt x="19819" y="1425"/>
                  </a:cubicBezTo>
                  <a:cubicBezTo>
                    <a:pt x="20349" y="1588"/>
                    <a:pt x="20715" y="1791"/>
                    <a:pt x="20959" y="1995"/>
                  </a:cubicBezTo>
                  <a:cubicBezTo>
                    <a:pt x="21040" y="2035"/>
                    <a:pt x="21162" y="2239"/>
                    <a:pt x="21325" y="2524"/>
                  </a:cubicBezTo>
                  <a:cubicBezTo>
                    <a:pt x="21976" y="3541"/>
                    <a:pt x="22953" y="5861"/>
                    <a:pt x="24133" y="8954"/>
                  </a:cubicBezTo>
                  <a:cubicBezTo>
                    <a:pt x="27674" y="18152"/>
                    <a:pt x="33005" y="34186"/>
                    <a:pt x="36831" y="44564"/>
                  </a:cubicBezTo>
                  <a:cubicBezTo>
                    <a:pt x="39354" y="51320"/>
                    <a:pt x="46476" y="65360"/>
                    <a:pt x="53517" y="78587"/>
                  </a:cubicBezTo>
                  <a:cubicBezTo>
                    <a:pt x="60228" y="91267"/>
                    <a:pt x="66826" y="103237"/>
                    <a:pt x="69117" y="107360"/>
                  </a:cubicBezTo>
                  <a:lnTo>
                    <a:pt x="36104" y="107360"/>
                  </a:lnTo>
                  <a:cubicBezTo>
                    <a:pt x="35648" y="106153"/>
                    <a:pt x="34312" y="102978"/>
                    <a:pt x="32436" y="98651"/>
                  </a:cubicBezTo>
                  <a:cubicBezTo>
                    <a:pt x="26453" y="84773"/>
                    <a:pt x="15180" y="59093"/>
                    <a:pt x="10459" y="48145"/>
                  </a:cubicBezTo>
                  <a:cubicBezTo>
                    <a:pt x="7325" y="40901"/>
                    <a:pt x="4924" y="30971"/>
                    <a:pt x="3296" y="22506"/>
                  </a:cubicBezTo>
                  <a:cubicBezTo>
                    <a:pt x="2483" y="18274"/>
                    <a:pt x="1872" y="14407"/>
                    <a:pt x="1424" y="11437"/>
                  </a:cubicBezTo>
                  <a:cubicBezTo>
                    <a:pt x="977" y="8466"/>
                    <a:pt x="773" y="6349"/>
                    <a:pt x="733" y="5698"/>
                  </a:cubicBezTo>
                  <a:cubicBezTo>
                    <a:pt x="692" y="5332"/>
                    <a:pt x="692" y="5006"/>
                    <a:pt x="692" y="4721"/>
                  </a:cubicBezTo>
                  <a:cubicBezTo>
                    <a:pt x="692" y="4274"/>
                    <a:pt x="733" y="3908"/>
                    <a:pt x="814" y="3663"/>
                  </a:cubicBezTo>
                  <a:cubicBezTo>
                    <a:pt x="936" y="3256"/>
                    <a:pt x="1221" y="2971"/>
                    <a:pt x="1791" y="2646"/>
                  </a:cubicBezTo>
                  <a:cubicBezTo>
                    <a:pt x="2401" y="2320"/>
                    <a:pt x="3296" y="1995"/>
                    <a:pt x="4639" y="1588"/>
                  </a:cubicBezTo>
                  <a:cubicBezTo>
                    <a:pt x="6471" y="1018"/>
                    <a:pt x="9727" y="692"/>
                    <a:pt x="12820" y="692"/>
                  </a:cubicBezTo>
                  <a:close/>
                  <a:moveTo>
                    <a:pt x="12820" y="1"/>
                  </a:moveTo>
                  <a:cubicBezTo>
                    <a:pt x="9645" y="1"/>
                    <a:pt x="6430" y="326"/>
                    <a:pt x="4436" y="937"/>
                  </a:cubicBezTo>
                  <a:cubicBezTo>
                    <a:pt x="2645" y="1466"/>
                    <a:pt x="1546" y="1873"/>
                    <a:pt x="895" y="2442"/>
                  </a:cubicBezTo>
                  <a:cubicBezTo>
                    <a:pt x="529" y="2727"/>
                    <a:pt x="285" y="3053"/>
                    <a:pt x="163" y="3419"/>
                  </a:cubicBezTo>
                  <a:cubicBezTo>
                    <a:pt x="41" y="3826"/>
                    <a:pt x="0" y="4233"/>
                    <a:pt x="0" y="4721"/>
                  </a:cubicBezTo>
                  <a:cubicBezTo>
                    <a:pt x="0" y="5006"/>
                    <a:pt x="0" y="5373"/>
                    <a:pt x="41" y="5739"/>
                  </a:cubicBezTo>
                  <a:cubicBezTo>
                    <a:pt x="81" y="6431"/>
                    <a:pt x="326" y="8547"/>
                    <a:pt x="733" y="11518"/>
                  </a:cubicBezTo>
                  <a:cubicBezTo>
                    <a:pt x="2035" y="20471"/>
                    <a:pt x="5087" y="37442"/>
                    <a:pt x="9849" y="48390"/>
                  </a:cubicBezTo>
                  <a:cubicBezTo>
                    <a:pt x="12982" y="55715"/>
                    <a:pt x="19046" y="69552"/>
                    <a:pt x="24500" y="82087"/>
                  </a:cubicBezTo>
                  <a:cubicBezTo>
                    <a:pt x="27226" y="88354"/>
                    <a:pt x="29831" y="94296"/>
                    <a:pt x="31825" y="98895"/>
                  </a:cubicBezTo>
                  <a:cubicBezTo>
                    <a:pt x="33779" y="103534"/>
                    <a:pt x="35203" y="106831"/>
                    <a:pt x="35569" y="107808"/>
                  </a:cubicBezTo>
                  <a:cubicBezTo>
                    <a:pt x="35610" y="107930"/>
                    <a:pt x="35732" y="108052"/>
                    <a:pt x="35895" y="108052"/>
                  </a:cubicBezTo>
                  <a:lnTo>
                    <a:pt x="69714" y="108052"/>
                  </a:lnTo>
                  <a:cubicBezTo>
                    <a:pt x="69795" y="108052"/>
                    <a:pt x="69918" y="107970"/>
                    <a:pt x="69999" y="107848"/>
                  </a:cubicBezTo>
                  <a:cubicBezTo>
                    <a:pt x="70040" y="107767"/>
                    <a:pt x="70040" y="107645"/>
                    <a:pt x="69999" y="107523"/>
                  </a:cubicBezTo>
                  <a:cubicBezTo>
                    <a:pt x="68005" y="103941"/>
                    <a:pt x="61127" y="91488"/>
                    <a:pt x="54086" y="78261"/>
                  </a:cubicBezTo>
                  <a:cubicBezTo>
                    <a:pt x="47087" y="65035"/>
                    <a:pt x="39965" y="50994"/>
                    <a:pt x="37482" y="44320"/>
                  </a:cubicBezTo>
                  <a:cubicBezTo>
                    <a:pt x="34755" y="36954"/>
                    <a:pt x="31296" y="26739"/>
                    <a:pt x="28244" y="18111"/>
                  </a:cubicBezTo>
                  <a:cubicBezTo>
                    <a:pt x="26697" y="13797"/>
                    <a:pt x="25273" y="9890"/>
                    <a:pt x="24093" y="6960"/>
                  </a:cubicBezTo>
                  <a:cubicBezTo>
                    <a:pt x="23523" y="5454"/>
                    <a:pt x="22994" y="4233"/>
                    <a:pt x="22546" y="3297"/>
                  </a:cubicBezTo>
                  <a:cubicBezTo>
                    <a:pt x="22302" y="2849"/>
                    <a:pt x="22099" y="2483"/>
                    <a:pt x="21936" y="2158"/>
                  </a:cubicBezTo>
                  <a:cubicBezTo>
                    <a:pt x="21732" y="1832"/>
                    <a:pt x="21569" y="1628"/>
                    <a:pt x="21407" y="1466"/>
                  </a:cubicBezTo>
                  <a:cubicBezTo>
                    <a:pt x="21040" y="1181"/>
                    <a:pt x="20593" y="977"/>
                    <a:pt x="20023" y="774"/>
                  </a:cubicBezTo>
                  <a:cubicBezTo>
                    <a:pt x="18314" y="245"/>
                    <a:pt x="15587" y="1"/>
                    <a:pt x="128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35"/>
            <p:cNvSpPr/>
            <p:nvPr/>
          </p:nvSpPr>
          <p:spPr>
            <a:xfrm>
              <a:off x="1026300" y="5458550"/>
              <a:ext cx="6114750" cy="25"/>
            </a:xfrm>
            <a:custGeom>
              <a:avLst/>
              <a:gdLst/>
              <a:ahLst/>
              <a:cxnLst/>
              <a:rect l="l" t="t" r="r" b="b"/>
              <a:pathLst>
                <a:path w="244590" h="1" extrusionOk="0">
                  <a:moveTo>
                    <a:pt x="0" y="0"/>
                  </a:moveTo>
                  <a:lnTo>
                    <a:pt x="244590" y="0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35"/>
            <p:cNvSpPr/>
            <p:nvPr/>
          </p:nvSpPr>
          <p:spPr>
            <a:xfrm>
              <a:off x="1017150" y="5450400"/>
              <a:ext cx="6132050" cy="17325"/>
            </a:xfrm>
            <a:custGeom>
              <a:avLst/>
              <a:gdLst/>
              <a:ahLst/>
              <a:cxnLst/>
              <a:rect l="l" t="t" r="r" b="b"/>
              <a:pathLst>
                <a:path w="245282" h="693" extrusionOk="0">
                  <a:moveTo>
                    <a:pt x="366" y="1"/>
                  </a:moveTo>
                  <a:cubicBezTo>
                    <a:pt x="163" y="1"/>
                    <a:pt x="0" y="164"/>
                    <a:pt x="0" y="326"/>
                  </a:cubicBezTo>
                  <a:cubicBezTo>
                    <a:pt x="0" y="530"/>
                    <a:pt x="163" y="693"/>
                    <a:pt x="366" y="693"/>
                  </a:cubicBezTo>
                  <a:lnTo>
                    <a:pt x="244956" y="693"/>
                  </a:lnTo>
                  <a:cubicBezTo>
                    <a:pt x="245159" y="693"/>
                    <a:pt x="245281" y="530"/>
                    <a:pt x="245281" y="326"/>
                  </a:cubicBezTo>
                  <a:cubicBezTo>
                    <a:pt x="245281" y="164"/>
                    <a:pt x="245159" y="1"/>
                    <a:pt x="2449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84" name="Google Shape;1884;p35"/>
          <p:cNvSpPr txBox="1">
            <a:spLocks noGrp="1"/>
          </p:cNvSpPr>
          <p:nvPr>
            <p:ph type="ctrTitle"/>
          </p:nvPr>
        </p:nvSpPr>
        <p:spPr>
          <a:xfrm>
            <a:off x="4931789" y="2002536"/>
            <a:ext cx="3581167" cy="179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>
                <a:solidFill>
                  <a:schemeClr val="dk2"/>
                </a:solidFill>
              </a:rPr>
              <a:t>App for</a:t>
            </a:r>
            <a:br>
              <a:rPr lang="en-US" sz="6000" dirty="0">
                <a:solidFill>
                  <a:schemeClr val="dk2"/>
                </a:solidFill>
              </a:rPr>
            </a:br>
            <a:r>
              <a:rPr lang="en-US" sz="6000" dirty="0">
                <a:solidFill>
                  <a:schemeClr val="dk2"/>
                </a:solidFill>
              </a:rPr>
              <a:t>Community</a:t>
            </a:r>
            <a:endParaRPr sz="6000" dirty="0">
              <a:solidFill>
                <a:schemeClr val="dk2"/>
              </a:solidFill>
            </a:endParaRPr>
          </a:p>
        </p:txBody>
      </p:sp>
      <p:sp>
        <p:nvSpPr>
          <p:cNvPr id="1885" name="Google Shape;1885;p35"/>
          <p:cNvSpPr txBox="1">
            <a:spLocks noGrp="1"/>
          </p:cNvSpPr>
          <p:nvPr>
            <p:ph type="subTitle" idx="1"/>
          </p:nvPr>
        </p:nvSpPr>
        <p:spPr>
          <a:xfrm>
            <a:off x="5852215" y="3717901"/>
            <a:ext cx="2480194" cy="89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accent1"/>
                </a:solidFill>
              </a:rPr>
              <a:t>Team 13 &amp; 24</a:t>
            </a:r>
            <a:endParaRPr dirty="0">
              <a:solidFill>
                <a:schemeClr val="accent1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300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5" name="Google Shape;2155;p38"/>
          <p:cNvSpPr txBox="1">
            <a:spLocks noGrp="1"/>
          </p:cNvSpPr>
          <p:nvPr>
            <p:ph type="title"/>
          </p:nvPr>
        </p:nvSpPr>
        <p:spPr>
          <a:xfrm>
            <a:off x="2971800" y="2510113"/>
            <a:ext cx="3200400" cy="8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700" dirty="0"/>
              <a:t>Team</a:t>
            </a:r>
            <a:r>
              <a:rPr lang="ko-KR" altLang="en-US" sz="4700" dirty="0"/>
              <a:t> </a:t>
            </a:r>
            <a:r>
              <a:rPr lang="en-US" altLang="ko-KR" sz="4700" dirty="0"/>
              <a:t>13</a:t>
            </a:r>
            <a:endParaRPr sz="4700" dirty="0"/>
          </a:p>
        </p:txBody>
      </p:sp>
      <p:sp>
        <p:nvSpPr>
          <p:cNvPr id="2156" name="Google Shape;2156;p38"/>
          <p:cNvSpPr txBox="1">
            <a:spLocks noGrp="1"/>
          </p:cNvSpPr>
          <p:nvPr>
            <p:ph type="title" idx="2"/>
          </p:nvPr>
        </p:nvSpPr>
        <p:spPr>
          <a:xfrm>
            <a:off x="2971800" y="1161288"/>
            <a:ext cx="2967600" cy="106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198625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8" name="Google Shape;2738;p51"/>
          <p:cNvSpPr txBox="1">
            <a:spLocks noGrp="1"/>
          </p:cNvSpPr>
          <p:nvPr>
            <p:ph type="title"/>
          </p:nvPr>
        </p:nvSpPr>
        <p:spPr>
          <a:xfrm>
            <a:off x="2137710" y="360932"/>
            <a:ext cx="4727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Back-end</a:t>
            </a:r>
            <a:r>
              <a:rPr lang="ko-KR" altLang="en-US" dirty="0"/>
              <a:t> </a:t>
            </a:r>
            <a:endParaRPr dirty="0"/>
          </a:p>
        </p:txBody>
      </p:sp>
      <p:grpSp>
        <p:nvGrpSpPr>
          <p:cNvPr id="281" name="Google Shape;11914;p71">
            <a:extLst>
              <a:ext uri="{FF2B5EF4-FFF2-40B4-BE49-F238E27FC236}">
                <a16:creationId xmlns:a16="http://schemas.microsoft.com/office/drawing/2014/main" id="{3A15FA04-0B1D-4266-B071-620A75931659}"/>
              </a:ext>
            </a:extLst>
          </p:cNvPr>
          <p:cNvGrpSpPr/>
          <p:nvPr/>
        </p:nvGrpSpPr>
        <p:grpSpPr>
          <a:xfrm>
            <a:off x="2137710" y="1824545"/>
            <a:ext cx="4461708" cy="1793384"/>
            <a:chOff x="6796238" y="3158297"/>
            <a:chExt cx="1630319" cy="677257"/>
          </a:xfrm>
        </p:grpSpPr>
        <p:cxnSp>
          <p:nvCxnSpPr>
            <p:cNvPr id="282" name="Google Shape;11915;p71">
              <a:extLst>
                <a:ext uri="{FF2B5EF4-FFF2-40B4-BE49-F238E27FC236}">
                  <a16:creationId xmlns:a16="http://schemas.microsoft.com/office/drawing/2014/main" id="{8409918C-5846-4453-BD96-A863B4CE83DE}"/>
                </a:ext>
              </a:extLst>
            </p:cNvPr>
            <p:cNvCxnSpPr/>
            <p:nvPr/>
          </p:nvCxnSpPr>
          <p:spPr>
            <a:xfrm>
              <a:off x="7012244" y="3664854"/>
              <a:ext cx="0" cy="170700"/>
            </a:xfrm>
            <a:prstGeom prst="straightConnector1">
              <a:avLst/>
            </a:prstGeom>
            <a:noFill/>
            <a:ln w="9525" cap="flat" cmpd="sng">
              <a:solidFill>
                <a:srgbClr val="A5B7C6"/>
              </a:solidFill>
              <a:prstDash val="solid"/>
              <a:round/>
              <a:headEnd type="none" w="med" len="med"/>
              <a:tailEnd type="diamond" w="med" len="med"/>
            </a:ln>
          </p:spPr>
        </p:cxnSp>
        <p:cxnSp>
          <p:nvCxnSpPr>
            <p:cNvPr id="283" name="Google Shape;11916;p71">
              <a:extLst>
                <a:ext uri="{FF2B5EF4-FFF2-40B4-BE49-F238E27FC236}">
                  <a16:creationId xmlns:a16="http://schemas.microsoft.com/office/drawing/2014/main" id="{436FFA3D-FF37-4A0D-A0B4-2052DE80CA98}"/>
                </a:ext>
              </a:extLst>
            </p:cNvPr>
            <p:cNvCxnSpPr/>
            <p:nvPr/>
          </p:nvCxnSpPr>
          <p:spPr>
            <a:xfrm>
              <a:off x="7810957" y="3664854"/>
              <a:ext cx="0" cy="170700"/>
            </a:xfrm>
            <a:prstGeom prst="straightConnector1">
              <a:avLst/>
            </a:prstGeom>
            <a:noFill/>
            <a:ln w="9525" cap="flat" cmpd="sng">
              <a:solidFill>
                <a:srgbClr val="A5B7C6"/>
              </a:solidFill>
              <a:prstDash val="solid"/>
              <a:round/>
              <a:headEnd type="none" w="med" len="med"/>
              <a:tailEnd type="diamond" w="med" len="med"/>
            </a:ln>
          </p:spPr>
        </p:cxnSp>
        <p:cxnSp>
          <p:nvCxnSpPr>
            <p:cNvPr id="284" name="Google Shape;11917;p71">
              <a:extLst>
                <a:ext uri="{FF2B5EF4-FFF2-40B4-BE49-F238E27FC236}">
                  <a16:creationId xmlns:a16="http://schemas.microsoft.com/office/drawing/2014/main" id="{60D7A732-FAD9-4EA0-BF9B-80A4C33DA9A4}"/>
                </a:ext>
              </a:extLst>
            </p:cNvPr>
            <p:cNvCxnSpPr/>
            <p:nvPr/>
          </p:nvCxnSpPr>
          <p:spPr>
            <a:xfrm rot="10800000">
              <a:off x="8196652" y="3170826"/>
              <a:ext cx="0" cy="169800"/>
            </a:xfrm>
            <a:prstGeom prst="straightConnector1">
              <a:avLst/>
            </a:prstGeom>
            <a:noFill/>
            <a:ln w="9525" cap="flat" cmpd="sng">
              <a:solidFill>
                <a:srgbClr val="A5B7C6"/>
              </a:solidFill>
              <a:prstDash val="solid"/>
              <a:round/>
              <a:headEnd type="none" w="med" len="med"/>
              <a:tailEnd type="diamond" w="med" len="med"/>
            </a:ln>
          </p:spPr>
        </p:cxnSp>
        <p:cxnSp>
          <p:nvCxnSpPr>
            <p:cNvPr id="285" name="Google Shape;11918;p71">
              <a:extLst>
                <a:ext uri="{FF2B5EF4-FFF2-40B4-BE49-F238E27FC236}">
                  <a16:creationId xmlns:a16="http://schemas.microsoft.com/office/drawing/2014/main" id="{4960D419-7783-4E02-B6D1-9E345C510E84}"/>
                </a:ext>
              </a:extLst>
            </p:cNvPr>
            <p:cNvCxnSpPr/>
            <p:nvPr/>
          </p:nvCxnSpPr>
          <p:spPr>
            <a:xfrm rot="10800000">
              <a:off x="7411601" y="3158297"/>
              <a:ext cx="0" cy="170700"/>
            </a:xfrm>
            <a:prstGeom prst="straightConnector1">
              <a:avLst/>
            </a:prstGeom>
            <a:noFill/>
            <a:ln w="9525" cap="flat" cmpd="sng">
              <a:solidFill>
                <a:srgbClr val="A5B7C6"/>
              </a:solidFill>
              <a:prstDash val="solid"/>
              <a:round/>
              <a:headEnd type="none" w="med" len="med"/>
              <a:tailEnd type="diamond" w="med" len="med"/>
            </a:ln>
          </p:spPr>
        </p:cxnSp>
        <p:grpSp>
          <p:nvGrpSpPr>
            <p:cNvPr id="286" name="Google Shape;11919;p71">
              <a:extLst>
                <a:ext uri="{FF2B5EF4-FFF2-40B4-BE49-F238E27FC236}">
                  <a16:creationId xmlns:a16="http://schemas.microsoft.com/office/drawing/2014/main" id="{B4B5740E-DB70-4024-8193-E2B160B855A3}"/>
                </a:ext>
              </a:extLst>
            </p:cNvPr>
            <p:cNvGrpSpPr/>
            <p:nvPr/>
          </p:nvGrpSpPr>
          <p:grpSpPr>
            <a:xfrm>
              <a:off x="6796238" y="3311904"/>
              <a:ext cx="1630319" cy="377697"/>
              <a:chOff x="6796238" y="3311904"/>
              <a:chExt cx="1630319" cy="377697"/>
            </a:xfrm>
          </p:grpSpPr>
          <p:sp>
            <p:nvSpPr>
              <p:cNvPr id="287" name="Google Shape;11920;p71">
                <a:extLst>
                  <a:ext uri="{FF2B5EF4-FFF2-40B4-BE49-F238E27FC236}">
                    <a16:creationId xmlns:a16="http://schemas.microsoft.com/office/drawing/2014/main" id="{E85917E6-B99F-4851-BACF-C7D414EB089E}"/>
                  </a:ext>
                </a:extLst>
              </p:cNvPr>
              <p:cNvSpPr/>
              <p:nvPr/>
            </p:nvSpPr>
            <p:spPr>
              <a:xfrm>
                <a:off x="6796238" y="3311904"/>
                <a:ext cx="798025" cy="377697"/>
              </a:xfrm>
              <a:custGeom>
                <a:avLst/>
                <a:gdLst/>
                <a:ahLst/>
                <a:cxnLst/>
                <a:rect l="l" t="t" r="r" b="b"/>
                <a:pathLst>
                  <a:path w="34368" h="16266" extrusionOk="0">
                    <a:moveTo>
                      <a:pt x="4679" y="0"/>
                    </a:moveTo>
                    <a:lnTo>
                      <a:pt x="0" y="8133"/>
                    </a:lnTo>
                    <a:lnTo>
                      <a:pt x="4679" y="16265"/>
                    </a:lnTo>
                    <a:lnTo>
                      <a:pt x="14094" y="16265"/>
                    </a:lnTo>
                    <a:lnTo>
                      <a:pt x="17913" y="9590"/>
                    </a:lnTo>
                    <a:lnTo>
                      <a:pt x="22591" y="1458"/>
                    </a:lnTo>
                    <a:lnTo>
                      <a:pt x="30301" y="1458"/>
                    </a:lnTo>
                    <a:lnTo>
                      <a:pt x="33522" y="7098"/>
                    </a:lnTo>
                    <a:lnTo>
                      <a:pt x="34367" y="5640"/>
                    </a:lnTo>
                    <a:lnTo>
                      <a:pt x="33522" y="4183"/>
                    </a:lnTo>
                    <a:lnTo>
                      <a:pt x="31146" y="0"/>
                    </a:lnTo>
                    <a:lnTo>
                      <a:pt x="21746" y="0"/>
                    </a:lnTo>
                    <a:lnTo>
                      <a:pt x="17067" y="8133"/>
                    </a:lnTo>
                    <a:lnTo>
                      <a:pt x="13234" y="14808"/>
                    </a:lnTo>
                    <a:lnTo>
                      <a:pt x="5524" y="14808"/>
                    </a:lnTo>
                    <a:lnTo>
                      <a:pt x="1706" y="8133"/>
                    </a:lnTo>
                    <a:lnTo>
                      <a:pt x="5524" y="1458"/>
                    </a:lnTo>
                    <a:lnTo>
                      <a:pt x="13234" y="1458"/>
                    </a:lnTo>
                    <a:lnTo>
                      <a:pt x="16455" y="7098"/>
                    </a:lnTo>
                    <a:lnTo>
                      <a:pt x="17301" y="5640"/>
                    </a:lnTo>
                    <a:lnTo>
                      <a:pt x="16455" y="4183"/>
                    </a:lnTo>
                    <a:lnTo>
                      <a:pt x="14094" y="0"/>
                    </a:ln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88" name="Google Shape;11921;p71">
                <a:extLst>
                  <a:ext uri="{FF2B5EF4-FFF2-40B4-BE49-F238E27FC236}">
                    <a16:creationId xmlns:a16="http://schemas.microsoft.com/office/drawing/2014/main" id="{47FB10B6-FB1F-4231-8695-E432990B7F4B}"/>
                  </a:ext>
                </a:extLst>
              </p:cNvPr>
              <p:cNvSpPr/>
              <p:nvPr/>
            </p:nvSpPr>
            <p:spPr>
              <a:xfrm>
                <a:off x="7628207" y="3311904"/>
                <a:ext cx="798350" cy="377697"/>
              </a:xfrm>
              <a:custGeom>
                <a:avLst/>
                <a:gdLst/>
                <a:ahLst/>
                <a:cxnLst/>
                <a:rect l="l" t="t" r="r" b="b"/>
                <a:pathLst>
                  <a:path w="34382" h="16266" extrusionOk="0">
                    <a:moveTo>
                      <a:pt x="20288" y="0"/>
                    </a:moveTo>
                    <a:lnTo>
                      <a:pt x="16470" y="6675"/>
                    </a:lnTo>
                    <a:lnTo>
                      <a:pt x="11791" y="14808"/>
                    </a:lnTo>
                    <a:lnTo>
                      <a:pt x="4081" y="14808"/>
                    </a:lnTo>
                    <a:lnTo>
                      <a:pt x="860" y="9167"/>
                    </a:lnTo>
                    <a:lnTo>
                      <a:pt x="0" y="10625"/>
                    </a:lnTo>
                    <a:lnTo>
                      <a:pt x="860" y="12082"/>
                    </a:lnTo>
                    <a:lnTo>
                      <a:pt x="3221" y="16265"/>
                    </a:lnTo>
                    <a:lnTo>
                      <a:pt x="12637" y="16265"/>
                    </a:lnTo>
                    <a:lnTo>
                      <a:pt x="17315" y="8133"/>
                    </a:lnTo>
                    <a:lnTo>
                      <a:pt x="21134" y="1458"/>
                    </a:lnTo>
                    <a:lnTo>
                      <a:pt x="28858" y="1458"/>
                    </a:lnTo>
                    <a:lnTo>
                      <a:pt x="32677" y="8133"/>
                    </a:lnTo>
                    <a:lnTo>
                      <a:pt x="28858" y="14808"/>
                    </a:lnTo>
                    <a:lnTo>
                      <a:pt x="21134" y="14808"/>
                    </a:lnTo>
                    <a:lnTo>
                      <a:pt x="17927" y="9167"/>
                    </a:lnTo>
                    <a:lnTo>
                      <a:pt x="17067" y="10625"/>
                    </a:lnTo>
                    <a:lnTo>
                      <a:pt x="17927" y="12082"/>
                    </a:lnTo>
                    <a:lnTo>
                      <a:pt x="20288" y="16265"/>
                    </a:lnTo>
                    <a:lnTo>
                      <a:pt x="29703" y="16265"/>
                    </a:lnTo>
                    <a:lnTo>
                      <a:pt x="34382" y="8133"/>
                    </a:lnTo>
                    <a:lnTo>
                      <a:pt x="29703" y="0"/>
                    </a:ln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" name="Google Shape;11922;p71">
                <a:extLst>
                  <a:ext uri="{FF2B5EF4-FFF2-40B4-BE49-F238E27FC236}">
                    <a16:creationId xmlns:a16="http://schemas.microsoft.com/office/drawing/2014/main" id="{2D6DAE9D-47EA-4E28-8330-9B0D0CFA1353}"/>
                  </a:ext>
                </a:extLst>
              </p:cNvPr>
              <p:cNvSpPr/>
              <p:nvPr/>
            </p:nvSpPr>
            <p:spPr>
              <a:xfrm>
                <a:off x="7229098" y="3311904"/>
                <a:ext cx="762823" cy="377697"/>
              </a:xfrm>
              <a:custGeom>
                <a:avLst/>
                <a:gdLst/>
                <a:ahLst/>
                <a:cxnLst/>
                <a:rect l="l" t="t" r="r" b="b"/>
                <a:pathLst>
                  <a:path w="32852" h="16266" extrusionOk="0">
                    <a:moveTo>
                      <a:pt x="20347" y="0"/>
                    </a:moveTo>
                    <a:lnTo>
                      <a:pt x="16455" y="6675"/>
                    </a:lnTo>
                    <a:lnTo>
                      <a:pt x="11850" y="14808"/>
                    </a:lnTo>
                    <a:lnTo>
                      <a:pt x="4125" y="14808"/>
                    </a:lnTo>
                    <a:lnTo>
                      <a:pt x="846" y="9167"/>
                    </a:lnTo>
                    <a:lnTo>
                      <a:pt x="0" y="10625"/>
                    </a:lnTo>
                    <a:lnTo>
                      <a:pt x="846" y="12082"/>
                    </a:lnTo>
                    <a:lnTo>
                      <a:pt x="3280" y="16265"/>
                    </a:lnTo>
                    <a:lnTo>
                      <a:pt x="12695" y="16265"/>
                    </a:lnTo>
                    <a:lnTo>
                      <a:pt x="17315" y="8133"/>
                    </a:lnTo>
                    <a:lnTo>
                      <a:pt x="21134" y="1458"/>
                    </a:lnTo>
                    <a:lnTo>
                      <a:pt x="28902" y="1458"/>
                    </a:lnTo>
                    <a:lnTo>
                      <a:pt x="32065" y="6981"/>
                    </a:lnTo>
                    <a:lnTo>
                      <a:pt x="32852" y="5524"/>
                    </a:lnTo>
                    <a:lnTo>
                      <a:pt x="29703" y="0"/>
                    </a:ln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A6447C6B-AB80-44F9-91CA-4C06469D9283}"/>
              </a:ext>
            </a:extLst>
          </p:cNvPr>
          <p:cNvSpPr txBox="1"/>
          <p:nvPr/>
        </p:nvSpPr>
        <p:spPr>
          <a:xfrm>
            <a:off x="1520072" y="3867339"/>
            <a:ext cx="2194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>
                <a:latin typeface="Barlow Semi Condensed Medium" panose="020B0600000101010101" charset="0"/>
              </a:rPr>
              <a:t>1. Team Introduction</a:t>
            </a:r>
            <a:endParaRPr lang="ko-KR" altLang="en-US" sz="1800" dirty="0">
              <a:latin typeface="Barlow Semi Condensed Medium" panose="020B0600000101010101" charset="0"/>
            </a:endParaRPr>
          </a:p>
        </p:txBody>
      </p:sp>
      <p:sp>
        <p:nvSpPr>
          <p:cNvPr id="293" name="TextBox 292">
            <a:extLst>
              <a:ext uri="{FF2B5EF4-FFF2-40B4-BE49-F238E27FC236}">
                <a16:creationId xmlns:a16="http://schemas.microsoft.com/office/drawing/2014/main" id="{52E402F9-19DA-48BD-AC87-8B547985071D}"/>
              </a:ext>
            </a:extLst>
          </p:cNvPr>
          <p:cNvSpPr txBox="1"/>
          <p:nvPr/>
        </p:nvSpPr>
        <p:spPr>
          <a:xfrm>
            <a:off x="3229691" y="1329223"/>
            <a:ext cx="1704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>
                <a:latin typeface="Barlow Semi Condensed Medium" panose="020B0600000101010101" charset="0"/>
              </a:rPr>
              <a:t>2. Development</a:t>
            </a:r>
            <a:endParaRPr lang="ko-KR" altLang="en-US" sz="1800" dirty="0">
              <a:latin typeface="Barlow Semi Condensed Medium" panose="020B0600000101010101" charset="0"/>
            </a:endParaRPr>
          </a:p>
        </p:txBody>
      </p:sp>
      <p:sp>
        <p:nvSpPr>
          <p:cNvPr id="294" name="TextBox 293">
            <a:extLst>
              <a:ext uri="{FF2B5EF4-FFF2-40B4-BE49-F238E27FC236}">
                <a16:creationId xmlns:a16="http://schemas.microsoft.com/office/drawing/2014/main" id="{BAB39304-8BD0-4804-893E-16DBB651C07E}"/>
              </a:ext>
            </a:extLst>
          </p:cNvPr>
          <p:cNvSpPr txBox="1"/>
          <p:nvPr/>
        </p:nvSpPr>
        <p:spPr>
          <a:xfrm>
            <a:off x="4468735" y="3867339"/>
            <a:ext cx="2267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>
                <a:latin typeface="Barlow Semi Condensed Medium" panose="020B0600000101010101" charset="0"/>
              </a:rPr>
              <a:t>3. Test &amp; Deploy</a:t>
            </a:r>
            <a:endParaRPr lang="ko-KR" altLang="en-US" sz="1800" dirty="0">
              <a:latin typeface="Barlow Semi Condensed Medium" panose="020B0600000101010101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EADA9AA-DADB-4350-BC4C-DB08AF559C70}"/>
              </a:ext>
            </a:extLst>
          </p:cNvPr>
          <p:cNvSpPr txBox="1"/>
          <p:nvPr/>
        </p:nvSpPr>
        <p:spPr>
          <a:xfrm>
            <a:off x="5602618" y="1178214"/>
            <a:ext cx="22677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>
                <a:latin typeface="Barlow Semi Condensed Medium" panose="020B0600000101010101" charset="0"/>
              </a:rPr>
              <a:t>4. Current Situation</a:t>
            </a:r>
            <a:r>
              <a:rPr lang="ko-KR" altLang="en-US" sz="1800" dirty="0">
                <a:latin typeface="Barlow Semi Condensed Medium" panose="020B0600000101010101" charset="0"/>
              </a:rPr>
              <a:t> </a:t>
            </a:r>
            <a:endParaRPr lang="en-US" altLang="ko-KR" sz="1800" dirty="0">
              <a:latin typeface="Barlow Semi Condensed Medium" panose="020B0600000101010101" charset="0"/>
            </a:endParaRPr>
          </a:p>
          <a:p>
            <a:r>
              <a:rPr lang="en-US" altLang="ko-KR" sz="1800" dirty="0">
                <a:latin typeface="Barlow Semi Condensed Medium" panose="020B0600000101010101" charset="0"/>
              </a:rPr>
              <a:t>     &amp; Plan</a:t>
            </a:r>
            <a:endParaRPr lang="ko-KR" altLang="en-US" sz="1800" dirty="0">
              <a:latin typeface="Barlow Semi Condensed Medium" panose="020B060000010101010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90473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다이어그램 3">
            <a:extLst>
              <a:ext uri="{FF2B5EF4-FFF2-40B4-BE49-F238E27FC236}">
                <a16:creationId xmlns:a16="http://schemas.microsoft.com/office/drawing/2014/main" id="{DF49A00B-E176-4D50-ABCB-A0C929C6584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1602712"/>
              </p:ext>
            </p:extLst>
          </p:nvPr>
        </p:nvGraphicFramePr>
        <p:xfrm>
          <a:off x="1211493" y="195444"/>
          <a:ext cx="6892464" cy="50097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446358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2342;p46">
            <a:extLst>
              <a:ext uri="{FF2B5EF4-FFF2-40B4-BE49-F238E27FC236}">
                <a16:creationId xmlns:a16="http://schemas.microsoft.com/office/drawing/2014/main" id="{B00CF924-8392-4E91-B496-F0FBCC6A32C1}"/>
              </a:ext>
            </a:extLst>
          </p:cNvPr>
          <p:cNvSpPr txBox="1">
            <a:spLocks/>
          </p:cNvSpPr>
          <p:nvPr/>
        </p:nvSpPr>
        <p:spPr>
          <a:xfrm>
            <a:off x="723750" y="358165"/>
            <a:ext cx="7696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en-US" altLang="ko-KR" b="1" dirty="0"/>
              <a:t>2. </a:t>
            </a:r>
            <a:r>
              <a:rPr lang="ko-KR" altLang="en-US" b="1" dirty="0"/>
              <a:t>방법론 </a:t>
            </a:r>
            <a:r>
              <a:rPr lang="en-US" altLang="ko-KR" b="1" dirty="0"/>
              <a:t>- </a:t>
            </a:r>
            <a:r>
              <a:rPr lang="ko-KR" altLang="en-US" b="1" dirty="0"/>
              <a:t>관리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CCF7FC7-F95F-4498-96C9-5A92FA8FDD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615" t="44540" r="35551" b="15823"/>
          <a:stretch/>
        </p:blipFill>
        <p:spPr>
          <a:xfrm>
            <a:off x="923000" y="1224451"/>
            <a:ext cx="3607832" cy="303282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41D2C54-A06E-448E-98F9-D0A1EC7207C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414" t="16884" r="7417" b="11701"/>
          <a:stretch/>
        </p:blipFill>
        <p:spPr>
          <a:xfrm>
            <a:off x="4580325" y="1105312"/>
            <a:ext cx="3599507" cy="330147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E19DB2D-FB71-4F3A-BD9E-75C11D0C3567}"/>
              </a:ext>
            </a:extLst>
          </p:cNvPr>
          <p:cNvSpPr txBox="1"/>
          <p:nvPr/>
        </p:nvSpPr>
        <p:spPr>
          <a:xfrm>
            <a:off x="2726916" y="4550865"/>
            <a:ext cx="3862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>
                <a:solidFill>
                  <a:schemeClr val="accent2">
                    <a:lumMod val="25000"/>
                  </a:schemeClr>
                </a:solidFill>
                <a:latin typeface="Barlow Semi Condensed Medium" panose="020B0600000101010101" charset="0"/>
              </a:rPr>
              <a:t>Notion</a:t>
            </a:r>
            <a:r>
              <a:rPr lang="ko-KR" altLang="en-US" sz="1800" dirty="0">
                <a:solidFill>
                  <a:schemeClr val="accent2">
                    <a:lumMod val="25000"/>
                  </a:schemeClr>
                </a:solidFill>
                <a:latin typeface="Barlow Semi Condensed Medium" panose="020B0600000101010101" charset="0"/>
              </a:rPr>
              <a:t>을 통해 일정 및 진행 현황 관리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E09C0A-62D4-4D5D-8377-9FC24A218A9D}"/>
              </a:ext>
            </a:extLst>
          </p:cNvPr>
          <p:cNvSpPr txBox="1"/>
          <p:nvPr/>
        </p:nvSpPr>
        <p:spPr>
          <a:xfrm>
            <a:off x="2972650" y="4864460"/>
            <a:ext cx="3370879" cy="198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700" u="sng" kern="100" dirty="0">
                <a:solidFill>
                  <a:srgbClr val="0563C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  <a:hlinkClick r:id="rId5"/>
              </a:rPr>
              <a:t>https://www.notion.so/Capstone-13-512db785f6b24e43a3749cc283716904</a:t>
            </a:r>
            <a:endParaRPr lang="ko-KR" altLang="ko-KR" sz="7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48735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25A25D9-D9F5-4B5B-A86C-3E8732D88CE3}"/>
              </a:ext>
            </a:extLst>
          </p:cNvPr>
          <p:cNvSpPr txBox="1"/>
          <p:nvPr/>
        </p:nvSpPr>
        <p:spPr>
          <a:xfrm>
            <a:off x="1755528" y="4528553"/>
            <a:ext cx="5967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>
                <a:solidFill>
                  <a:schemeClr val="accent2">
                    <a:lumMod val="25000"/>
                  </a:schemeClr>
                </a:solidFill>
                <a:latin typeface="Barlow Semi Condensed Medium" panose="020B0600000101010101" charset="0"/>
              </a:rPr>
              <a:t>주 </a:t>
            </a:r>
            <a:r>
              <a:rPr lang="en-US" altLang="ko-KR" sz="1800" dirty="0">
                <a:solidFill>
                  <a:schemeClr val="accent2">
                    <a:lumMod val="25000"/>
                  </a:schemeClr>
                </a:solidFill>
                <a:latin typeface="Barlow Semi Condensed Medium" panose="020B0600000101010101" charset="0"/>
              </a:rPr>
              <a:t>1</a:t>
            </a:r>
            <a:r>
              <a:rPr lang="ko-KR" altLang="en-US" sz="1800" dirty="0">
                <a:solidFill>
                  <a:schemeClr val="accent2">
                    <a:lumMod val="25000"/>
                  </a:schemeClr>
                </a:solidFill>
                <a:latin typeface="Barlow Semi Condensed Medium" panose="020B0600000101010101" charset="0"/>
              </a:rPr>
              <a:t>회</a:t>
            </a:r>
            <a:r>
              <a:rPr lang="en-US" altLang="ko-KR" sz="1800" dirty="0">
                <a:solidFill>
                  <a:schemeClr val="accent2">
                    <a:lumMod val="25000"/>
                  </a:schemeClr>
                </a:solidFill>
                <a:latin typeface="Barlow Semi Condensed Medium" panose="020B0600000101010101" charset="0"/>
              </a:rPr>
              <a:t> </a:t>
            </a:r>
            <a:r>
              <a:rPr lang="ko-KR" altLang="en-US" sz="1800" dirty="0">
                <a:solidFill>
                  <a:schemeClr val="accent2">
                    <a:lumMod val="25000"/>
                  </a:schemeClr>
                </a:solidFill>
                <a:latin typeface="Barlow Semi Condensed Medium" panose="020B0600000101010101" charset="0"/>
              </a:rPr>
              <a:t>이상 회사에 모여 코드 리뷰 및 통합 과정 진행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4F55A00-47DF-4934-A6F9-44B5843AC4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r="909" b="32958"/>
          <a:stretch/>
        </p:blipFill>
        <p:spPr>
          <a:xfrm>
            <a:off x="1230433" y="1102563"/>
            <a:ext cx="6683133" cy="3162309"/>
          </a:xfrm>
          <a:prstGeom prst="rect">
            <a:avLst/>
          </a:prstGeom>
        </p:spPr>
      </p:pic>
      <p:sp>
        <p:nvSpPr>
          <p:cNvPr id="9" name="Google Shape;2342;p46">
            <a:extLst>
              <a:ext uri="{FF2B5EF4-FFF2-40B4-BE49-F238E27FC236}">
                <a16:creationId xmlns:a16="http://schemas.microsoft.com/office/drawing/2014/main" id="{7DB8B2B7-8243-47BC-9A66-ED9847B48B7B}"/>
              </a:ext>
            </a:extLst>
          </p:cNvPr>
          <p:cNvSpPr txBox="1">
            <a:spLocks/>
          </p:cNvSpPr>
          <p:nvPr/>
        </p:nvSpPr>
        <p:spPr>
          <a:xfrm>
            <a:off x="723750" y="358165"/>
            <a:ext cx="7696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en-US" altLang="ko-KR" b="1" dirty="0"/>
              <a:t>2. </a:t>
            </a:r>
            <a:r>
              <a:rPr lang="ko-KR" altLang="en-US" b="1" dirty="0"/>
              <a:t>방법론 </a:t>
            </a:r>
            <a:r>
              <a:rPr lang="en-US" altLang="ko-KR" b="1" dirty="0"/>
              <a:t>- </a:t>
            </a:r>
            <a:r>
              <a:rPr lang="ko-KR" altLang="en-US" b="1" dirty="0"/>
              <a:t>통합</a:t>
            </a:r>
          </a:p>
        </p:txBody>
      </p:sp>
    </p:spTree>
    <p:extLst>
      <p:ext uri="{BB962C8B-B14F-4D97-AF65-F5344CB8AC3E}">
        <p14:creationId xmlns:p14="http://schemas.microsoft.com/office/powerpoint/2010/main" val="26560710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2342;p46">
            <a:extLst>
              <a:ext uri="{FF2B5EF4-FFF2-40B4-BE49-F238E27FC236}">
                <a16:creationId xmlns:a16="http://schemas.microsoft.com/office/drawing/2014/main" id="{5592EC2C-31F8-4658-97F1-B56F02B830CC}"/>
              </a:ext>
            </a:extLst>
          </p:cNvPr>
          <p:cNvSpPr txBox="1">
            <a:spLocks/>
          </p:cNvSpPr>
          <p:nvPr/>
        </p:nvSpPr>
        <p:spPr>
          <a:xfrm>
            <a:off x="723750" y="430281"/>
            <a:ext cx="7696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en-US" altLang="ko-KR" b="1" dirty="0"/>
              <a:t>2. </a:t>
            </a:r>
            <a:r>
              <a:rPr lang="ko-KR" altLang="en-US" b="1" dirty="0"/>
              <a:t>환경 </a:t>
            </a:r>
            <a:r>
              <a:rPr lang="en-US" altLang="ko-KR" b="1" dirty="0"/>
              <a:t>– </a:t>
            </a:r>
            <a:r>
              <a:rPr lang="ko-KR" altLang="en-US" b="1" dirty="0"/>
              <a:t>기술 선정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CC27788-0AEC-41BC-A559-8FE1272A2B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478" y="1635512"/>
            <a:ext cx="6619177" cy="2750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3199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4" name="Google Shape;3493;p60">
            <a:extLst>
              <a:ext uri="{FF2B5EF4-FFF2-40B4-BE49-F238E27FC236}">
                <a16:creationId xmlns:a16="http://schemas.microsoft.com/office/drawing/2014/main" id="{B2B6396A-CCD8-484E-817D-6F56DF616A3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45217818"/>
              </p:ext>
            </p:extLst>
          </p:nvPr>
        </p:nvGraphicFramePr>
        <p:xfrm>
          <a:off x="1823550" y="1082284"/>
          <a:ext cx="5736980" cy="2438280"/>
        </p:xfrm>
        <a:graphic>
          <a:graphicData uri="http://schemas.openxmlformats.org/drawingml/2006/table">
            <a:tbl>
              <a:tblPr>
                <a:noFill/>
                <a:tableStyleId>{17017FF6-9FC3-4FDC-AEAB-8ECE1F2CF33F}</a:tableStyleId>
              </a:tblPr>
              <a:tblGrid>
                <a:gridCol w="14342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342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342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342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1961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solidFill>
                          <a:srgbClr val="595959"/>
                        </a:solidFill>
                        <a:latin typeface="Barlow Semi Condensed Medium"/>
                        <a:ea typeface="Barlow Semi Condensed Medium"/>
                        <a:cs typeface="Barlow Semi Condensed Medium"/>
                        <a:sym typeface="Barlow Semi Condensed Medium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600" dirty="0">
                          <a:solidFill>
                            <a:schemeClr val="dk2"/>
                          </a:solidFill>
                          <a:latin typeface="Barlow Semi Condensed Medium"/>
                          <a:ea typeface="Barlow Semi Condensed Medium"/>
                          <a:cs typeface="Barlow Semi Condensed Medium"/>
                          <a:sym typeface="Barlow Semi Condensed Medium"/>
                        </a:rPr>
                        <a:t>Java</a:t>
                      </a:r>
                      <a:endParaRPr sz="1600" dirty="0">
                        <a:solidFill>
                          <a:schemeClr val="dk2"/>
                        </a:solidFill>
                        <a:latin typeface="Barlow Semi Condensed Medium"/>
                        <a:ea typeface="Barlow Semi Condensed Medium"/>
                        <a:cs typeface="Barlow Semi Condensed Medium"/>
                        <a:sym typeface="Barlow Semi Condensed Medium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600" dirty="0">
                          <a:solidFill>
                            <a:schemeClr val="dk2"/>
                          </a:solidFill>
                          <a:latin typeface="Barlow Semi Condensed Medium"/>
                          <a:ea typeface="Barlow Semi Condensed Medium"/>
                          <a:cs typeface="Barlow Semi Condensed Medium"/>
                          <a:sym typeface="Barlow Semi Condensed Medium"/>
                        </a:rPr>
                        <a:t>Go</a:t>
                      </a:r>
                      <a:endParaRPr sz="1600" dirty="0">
                        <a:solidFill>
                          <a:schemeClr val="dk2"/>
                        </a:solidFill>
                        <a:latin typeface="Barlow Semi Condensed Medium"/>
                        <a:ea typeface="Barlow Semi Condensed Medium"/>
                        <a:cs typeface="Barlow Semi Condensed Medium"/>
                        <a:sym typeface="Barlow Semi Condensed Medium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600" dirty="0">
                          <a:solidFill>
                            <a:schemeClr val="dk2"/>
                          </a:solidFill>
                          <a:latin typeface="Barlow Semi Condensed Medium"/>
                          <a:ea typeface="Barlow Semi Condensed Medium"/>
                          <a:cs typeface="Barlow Semi Condensed Medium"/>
                          <a:sym typeface="Barlow Semi Condensed Medium"/>
                        </a:rPr>
                        <a:t>Typescript</a:t>
                      </a:r>
                      <a:endParaRPr sz="1600" dirty="0">
                        <a:solidFill>
                          <a:schemeClr val="dk2"/>
                        </a:solidFill>
                        <a:latin typeface="Barlow Semi Condensed Medium"/>
                        <a:ea typeface="Barlow Semi Condensed Medium"/>
                        <a:cs typeface="Barlow Semi Condensed Medium"/>
                        <a:sym typeface="Barlow Semi Condensed Medium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941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dirty="0">
                          <a:solidFill>
                            <a:schemeClr val="accent1"/>
                          </a:solidFill>
                          <a:latin typeface="Barlow Semi Condensed Medium"/>
                          <a:ea typeface="Barlow Semi Condensed Medium"/>
                          <a:cs typeface="Barlow Semi Condensed Medium"/>
                          <a:sym typeface="Barlow Semi Condensed Medium"/>
                        </a:rPr>
                        <a:t>Framework</a:t>
                      </a:r>
                      <a:endParaRPr sz="1600" dirty="0">
                        <a:solidFill>
                          <a:schemeClr val="accent1"/>
                        </a:solidFill>
                        <a:latin typeface="Barlow Semi Condensed Medium"/>
                        <a:ea typeface="Barlow Semi Condensed Medium"/>
                        <a:cs typeface="Barlow Semi Condensed Medium"/>
                        <a:sym typeface="Barlow Semi Condensed Medium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dirty="0">
                          <a:solidFill>
                            <a:schemeClr val="dk2"/>
                          </a:solidFill>
                          <a:latin typeface="Barlow Semi Condensed"/>
                          <a:ea typeface="Barlow Semi Condensed"/>
                          <a:cs typeface="Barlow Semi Condensed"/>
                          <a:sym typeface="Barlow Semi Condensed"/>
                        </a:rPr>
                        <a:t>Spring, 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dirty="0">
                          <a:solidFill>
                            <a:schemeClr val="dk2"/>
                          </a:solidFill>
                          <a:latin typeface="Barlow Semi Condensed"/>
                          <a:ea typeface="Barlow Semi Condensed"/>
                          <a:cs typeface="Barlow Semi Condensed"/>
                          <a:sym typeface="Barlow Semi Condensed"/>
                        </a:rPr>
                        <a:t>Spring Boot</a:t>
                      </a:r>
                      <a:endParaRPr sz="1600" dirty="0">
                        <a:solidFill>
                          <a:schemeClr val="dk2"/>
                        </a:solidFill>
                        <a:latin typeface="Barlow Semi Condensed"/>
                        <a:ea typeface="Barlow Semi Condensed"/>
                        <a:cs typeface="Barlow Semi Condensed"/>
                        <a:sym typeface="Barlow Semi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dirty="0">
                          <a:solidFill>
                            <a:schemeClr val="dk2"/>
                          </a:solidFill>
                          <a:latin typeface="Barlow Semi Condensed"/>
                          <a:ea typeface="Barlow Semi Condensed"/>
                          <a:cs typeface="Barlow Semi Condensed"/>
                          <a:sym typeface="Barlow Semi Condensed"/>
                        </a:rPr>
                        <a:t>Echo</a:t>
                      </a:r>
                      <a:endParaRPr sz="1600" dirty="0">
                        <a:solidFill>
                          <a:schemeClr val="dk2"/>
                        </a:solidFill>
                        <a:latin typeface="Barlow Semi Condensed"/>
                        <a:ea typeface="Barlow Semi Condensed"/>
                        <a:cs typeface="Barlow Semi Condensed"/>
                        <a:sym typeface="Barlow Semi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solidFill>
                            <a:schemeClr val="dk2"/>
                          </a:solidFill>
                          <a:latin typeface="Barlow Semi Condensed"/>
                          <a:ea typeface="Barlow Semi Condensed"/>
                          <a:cs typeface="Barlow Semi Condensed"/>
                          <a:sym typeface="Barlow Semi Condensed"/>
                        </a:rPr>
                        <a:t>Express,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solidFill>
                            <a:schemeClr val="dk2"/>
                          </a:solidFill>
                          <a:latin typeface="Barlow Semi Condensed"/>
                          <a:ea typeface="Barlow Semi Condensed"/>
                          <a:cs typeface="Barlow Semi Condensed"/>
                          <a:sym typeface="Barlow Semi Condensed"/>
                        </a:rPr>
                        <a:t>Nest</a:t>
                      </a:r>
                      <a:endParaRPr sz="1600" dirty="0">
                        <a:solidFill>
                          <a:schemeClr val="dk2"/>
                        </a:solidFill>
                        <a:latin typeface="Barlow Semi Condensed"/>
                        <a:ea typeface="Barlow Semi Condensed"/>
                        <a:cs typeface="Barlow Semi Condensed"/>
                        <a:sym typeface="Barlow Semi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313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dirty="0">
                          <a:solidFill>
                            <a:schemeClr val="accent1"/>
                          </a:solidFill>
                          <a:latin typeface="Barlow Semi Condensed Medium"/>
                          <a:ea typeface="Barlow Semi Condensed Medium"/>
                          <a:cs typeface="Barlow Semi Condensed Medium"/>
                          <a:sym typeface="Barlow Semi Condensed Medium"/>
                        </a:rPr>
                        <a:t>Strength</a:t>
                      </a:r>
                      <a:endParaRPr sz="1600" dirty="0">
                        <a:solidFill>
                          <a:schemeClr val="accent1"/>
                        </a:solidFill>
                        <a:latin typeface="Barlow Semi Condensed Medium"/>
                        <a:ea typeface="Barlow Semi Condensed Medium"/>
                        <a:cs typeface="Barlow Semi Condensed Medium"/>
                        <a:sym typeface="Barlow Semi Condensed Medium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600" dirty="0">
                          <a:solidFill>
                            <a:schemeClr val="dk2"/>
                          </a:solidFill>
                          <a:latin typeface="Barlow Semi Condensed"/>
                          <a:ea typeface="Barlow Semi Condensed"/>
                          <a:cs typeface="Barlow Semi Condensed"/>
                          <a:sym typeface="Barlow Semi Condensed"/>
                        </a:rPr>
                        <a:t>고가용성</a:t>
                      </a:r>
                      <a:endParaRPr sz="1600" dirty="0">
                        <a:solidFill>
                          <a:schemeClr val="dk2"/>
                        </a:solidFill>
                        <a:latin typeface="Barlow Semi Condensed"/>
                        <a:ea typeface="Barlow Semi Condensed"/>
                        <a:cs typeface="Barlow Semi Condensed"/>
                        <a:sym typeface="Barlow Semi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600" dirty="0">
                          <a:solidFill>
                            <a:schemeClr val="dk2"/>
                          </a:solidFill>
                          <a:latin typeface="Barlow Semi Condensed"/>
                          <a:ea typeface="Barlow Semi Condensed"/>
                          <a:cs typeface="Barlow Semi Condensed"/>
                          <a:sym typeface="Barlow Semi Condensed"/>
                        </a:rPr>
                        <a:t>빠르다</a:t>
                      </a:r>
                      <a:endParaRPr sz="1600" dirty="0">
                        <a:solidFill>
                          <a:schemeClr val="dk2"/>
                        </a:solidFill>
                        <a:latin typeface="Barlow Semi Condensed"/>
                        <a:ea typeface="Barlow Semi Condensed"/>
                        <a:cs typeface="Barlow Semi Condensed"/>
                        <a:sym typeface="Barlow Semi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600" dirty="0">
                          <a:solidFill>
                            <a:schemeClr val="dk2"/>
                          </a:solidFill>
                          <a:latin typeface="Barlow Semi Condensed"/>
                          <a:ea typeface="Barlow Semi Condensed"/>
                          <a:cs typeface="Barlow Semi Condensed"/>
                          <a:sym typeface="Barlow Semi Condensed"/>
                        </a:rPr>
                        <a:t>레퍼런스 많음</a:t>
                      </a:r>
                      <a:endParaRPr sz="1600" dirty="0">
                        <a:solidFill>
                          <a:schemeClr val="dk2"/>
                        </a:solidFill>
                        <a:latin typeface="Barlow Semi Condensed"/>
                        <a:ea typeface="Barlow Semi Condensed"/>
                        <a:cs typeface="Barlow Semi Condensed"/>
                        <a:sym typeface="Barlow Semi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5941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dirty="0">
                          <a:solidFill>
                            <a:schemeClr val="accent1"/>
                          </a:solidFill>
                          <a:latin typeface="Barlow Semi Condensed Medium"/>
                          <a:ea typeface="Barlow Semi Condensed Medium"/>
                          <a:cs typeface="Barlow Semi Condensed Medium"/>
                          <a:sym typeface="Barlow Semi Condensed Medium"/>
                        </a:rPr>
                        <a:t>Weakness</a:t>
                      </a:r>
                      <a:endParaRPr sz="1600" dirty="0">
                        <a:solidFill>
                          <a:schemeClr val="accent1"/>
                        </a:solidFill>
                        <a:latin typeface="Barlow Semi Condensed Medium"/>
                        <a:ea typeface="Barlow Semi Condensed Medium"/>
                        <a:cs typeface="Barlow Semi Condensed Medium"/>
                        <a:sym typeface="Barlow Semi Condensed Medium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solidFill>
                            <a:schemeClr val="dk2"/>
                          </a:solidFill>
                          <a:latin typeface="Barlow Semi Condensed"/>
                          <a:ea typeface="Barlow Semi Condensed"/>
                          <a:cs typeface="Barlow Semi Condensed"/>
                          <a:sym typeface="Barlow Semi Condensed"/>
                        </a:rPr>
                        <a:t>Learning</a:t>
                      </a:r>
                      <a:r>
                        <a:rPr lang="ko-KR" altLang="en-US" sz="1600" dirty="0">
                          <a:solidFill>
                            <a:schemeClr val="dk2"/>
                          </a:solidFill>
                          <a:latin typeface="Barlow Semi Condensed"/>
                          <a:ea typeface="Barlow Semi Condensed"/>
                          <a:cs typeface="Barlow Semi Condensed"/>
                          <a:sym typeface="Barlow Semi Condensed"/>
                        </a:rPr>
                        <a:t> </a:t>
                      </a:r>
                      <a:endParaRPr lang="en-US" altLang="ko-KR" sz="1600" dirty="0">
                        <a:solidFill>
                          <a:schemeClr val="dk2"/>
                        </a:solidFill>
                        <a:latin typeface="Barlow Semi Condensed"/>
                        <a:ea typeface="Barlow Semi Condensed"/>
                        <a:cs typeface="Barlow Semi Condensed"/>
                        <a:sym typeface="Barlow Semi Condensed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solidFill>
                            <a:schemeClr val="dk2"/>
                          </a:solidFill>
                          <a:latin typeface="Barlow Semi Condensed"/>
                          <a:ea typeface="Barlow Semi Condensed"/>
                          <a:cs typeface="Barlow Semi Condensed"/>
                          <a:sym typeface="Barlow Semi Condensed"/>
                        </a:rPr>
                        <a:t>Curve</a:t>
                      </a:r>
                      <a:endParaRPr sz="1600" dirty="0">
                        <a:solidFill>
                          <a:schemeClr val="dk2"/>
                        </a:solidFill>
                        <a:latin typeface="Barlow Semi Condensed"/>
                        <a:ea typeface="Barlow Semi Condensed"/>
                        <a:cs typeface="Barlow Semi Condensed"/>
                        <a:sym typeface="Barlow Semi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600" dirty="0">
                          <a:solidFill>
                            <a:schemeClr val="dk2"/>
                          </a:solidFill>
                          <a:latin typeface="Barlow Semi Condensed"/>
                          <a:ea typeface="Barlow Semi Condensed"/>
                          <a:cs typeface="Barlow Semi Condensed"/>
                          <a:sym typeface="Barlow Semi Condensed"/>
                        </a:rPr>
                        <a:t>레퍼런스 적음</a:t>
                      </a:r>
                      <a:endParaRPr sz="1600" dirty="0">
                        <a:solidFill>
                          <a:schemeClr val="dk2"/>
                        </a:solidFill>
                        <a:latin typeface="Barlow Semi Condensed"/>
                        <a:ea typeface="Barlow Semi Condensed"/>
                        <a:cs typeface="Barlow Semi Condensed"/>
                        <a:sym typeface="Barlow Semi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 err="1">
                          <a:solidFill>
                            <a:schemeClr val="dk2"/>
                          </a:solidFill>
                          <a:latin typeface="Barlow Semi Condensed"/>
                          <a:ea typeface="Barlow Semi Condensed"/>
                          <a:cs typeface="Barlow Semi Condensed"/>
                          <a:sym typeface="Barlow Semi Condensed"/>
                        </a:rPr>
                        <a:t>Javascript</a:t>
                      </a:r>
                      <a:r>
                        <a:rPr lang="ko-KR" altLang="en-US" sz="1600" dirty="0">
                          <a:solidFill>
                            <a:schemeClr val="dk2"/>
                          </a:solidFill>
                          <a:latin typeface="Barlow Semi Condensed"/>
                          <a:ea typeface="Barlow Semi Condensed"/>
                          <a:cs typeface="Barlow Semi Condensed"/>
                          <a:sym typeface="Barlow Semi Condensed"/>
                        </a:rPr>
                        <a:t>의 성능적 단점</a:t>
                      </a:r>
                      <a:endParaRPr sz="1600" dirty="0">
                        <a:solidFill>
                          <a:schemeClr val="dk2"/>
                        </a:solidFill>
                        <a:latin typeface="Barlow Semi Condensed"/>
                        <a:ea typeface="Barlow Semi Condensed"/>
                        <a:cs typeface="Barlow Semi Condensed"/>
                        <a:sym typeface="Barlow Semi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5" name="Google Shape;2233;p41">
            <a:extLst>
              <a:ext uri="{FF2B5EF4-FFF2-40B4-BE49-F238E27FC236}">
                <a16:creationId xmlns:a16="http://schemas.microsoft.com/office/drawing/2014/main" id="{69ACC038-7240-44EB-AA26-68C9F6D55628}"/>
              </a:ext>
            </a:extLst>
          </p:cNvPr>
          <p:cNvSpPr txBox="1"/>
          <p:nvPr/>
        </p:nvSpPr>
        <p:spPr>
          <a:xfrm>
            <a:off x="1479437" y="3599867"/>
            <a:ext cx="3092563" cy="5002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accent1">
                    <a:lumMod val="50000"/>
                  </a:schemeClr>
                </a:solidFill>
                <a:latin typeface="Fjalla One"/>
                <a:ea typeface="Fjalla One"/>
                <a:cs typeface="Fjalla One"/>
                <a:sym typeface="Fjalla One"/>
              </a:rPr>
              <a:t>1. </a:t>
            </a:r>
            <a:r>
              <a:rPr lang="ko-KR" altLang="en-US" sz="2000" dirty="0">
                <a:solidFill>
                  <a:schemeClr val="accent1">
                    <a:lumMod val="50000"/>
                  </a:schemeClr>
                </a:solidFill>
                <a:latin typeface="Fjalla One"/>
                <a:ea typeface="Fjalla One"/>
                <a:cs typeface="Fjalla One"/>
                <a:sym typeface="Fjalla One"/>
              </a:rPr>
              <a:t>너무 어려우면 안된다</a:t>
            </a:r>
            <a:r>
              <a:rPr lang="en-US" altLang="ko-KR" sz="2000" dirty="0">
                <a:solidFill>
                  <a:schemeClr val="accent1">
                    <a:lumMod val="50000"/>
                  </a:schemeClr>
                </a:solidFill>
                <a:latin typeface="Fjalla One"/>
                <a:ea typeface="Fjalla One"/>
                <a:cs typeface="Fjalla One"/>
                <a:sym typeface="Fjalla One"/>
              </a:rPr>
              <a:t>.</a:t>
            </a:r>
            <a:r>
              <a:rPr lang="en" sz="2000" dirty="0">
                <a:solidFill>
                  <a:schemeClr val="accent1">
                    <a:lumMod val="50000"/>
                  </a:schemeClr>
                </a:solidFill>
                <a:latin typeface="Fjalla One"/>
                <a:ea typeface="Fjalla One"/>
                <a:cs typeface="Fjalla One"/>
                <a:sym typeface="Fjalla One"/>
              </a:rPr>
              <a:t> </a:t>
            </a:r>
            <a:endParaRPr sz="2000" dirty="0">
              <a:solidFill>
                <a:schemeClr val="accent1">
                  <a:lumMod val="50000"/>
                </a:schemeClr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  <p:sp>
        <p:nvSpPr>
          <p:cNvPr id="67" name="Google Shape;2233;p41">
            <a:extLst>
              <a:ext uri="{FF2B5EF4-FFF2-40B4-BE49-F238E27FC236}">
                <a16:creationId xmlns:a16="http://schemas.microsoft.com/office/drawing/2014/main" id="{AA00F0DD-0A49-4C50-8502-A43D727C5A9E}"/>
              </a:ext>
            </a:extLst>
          </p:cNvPr>
          <p:cNvSpPr txBox="1"/>
          <p:nvPr/>
        </p:nvSpPr>
        <p:spPr>
          <a:xfrm>
            <a:off x="1531477" y="4027654"/>
            <a:ext cx="4161395" cy="5002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accent1">
                    <a:lumMod val="50000"/>
                  </a:schemeClr>
                </a:solidFill>
                <a:latin typeface="Fjalla One"/>
                <a:ea typeface="Fjalla One"/>
                <a:cs typeface="Fjalla One"/>
                <a:sym typeface="Fjalla One"/>
              </a:rPr>
              <a:t>2. </a:t>
            </a:r>
            <a:r>
              <a:rPr lang="ko-KR" altLang="en-US" sz="2000" dirty="0">
                <a:solidFill>
                  <a:schemeClr val="accent1">
                    <a:lumMod val="50000"/>
                  </a:schemeClr>
                </a:solidFill>
                <a:latin typeface="Fjalla One"/>
                <a:ea typeface="Fjalla One"/>
                <a:cs typeface="Fjalla One"/>
                <a:sym typeface="Fjalla One"/>
              </a:rPr>
              <a:t>유지 보수 및 관리가 쉬워야 한다</a:t>
            </a:r>
            <a:r>
              <a:rPr lang="en-US" altLang="ko-KR" sz="2000" dirty="0">
                <a:solidFill>
                  <a:schemeClr val="accent1">
                    <a:lumMod val="50000"/>
                  </a:schemeClr>
                </a:solidFill>
                <a:latin typeface="Fjalla One"/>
                <a:ea typeface="Fjalla One"/>
                <a:cs typeface="Fjalla One"/>
                <a:sym typeface="Fjalla One"/>
              </a:rPr>
              <a:t>. </a:t>
            </a:r>
            <a:endParaRPr sz="2000" dirty="0">
              <a:solidFill>
                <a:schemeClr val="accent1">
                  <a:lumMod val="50000"/>
                </a:schemeClr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  <p:sp>
        <p:nvSpPr>
          <p:cNvPr id="68" name="Google Shape;2233;p41">
            <a:extLst>
              <a:ext uri="{FF2B5EF4-FFF2-40B4-BE49-F238E27FC236}">
                <a16:creationId xmlns:a16="http://schemas.microsoft.com/office/drawing/2014/main" id="{C8EE3D37-BAC5-4A85-B17D-6918FF640960}"/>
              </a:ext>
            </a:extLst>
          </p:cNvPr>
          <p:cNvSpPr txBox="1"/>
          <p:nvPr/>
        </p:nvSpPr>
        <p:spPr>
          <a:xfrm>
            <a:off x="1531477" y="4446532"/>
            <a:ext cx="5365253" cy="5002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accent1">
                    <a:lumMod val="50000"/>
                  </a:schemeClr>
                </a:solidFill>
                <a:latin typeface="Fjalla One"/>
                <a:ea typeface="Fjalla One"/>
                <a:cs typeface="Fjalla One"/>
                <a:sym typeface="Fjalla One"/>
              </a:rPr>
              <a:t>3. </a:t>
            </a:r>
            <a:r>
              <a:rPr lang="ko-KR" altLang="en-US" sz="2000" dirty="0">
                <a:solidFill>
                  <a:schemeClr val="accent1">
                    <a:lumMod val="50000"/>
                  </a:schemeClr>
                </a:solidFill>
                <a:latin typeface="Fjalla One"/>
                <a:ea typeface="Fjalla One"/>
                <a:cs typeface="Fjalla One"/>
                <a:sym typeface="Fjalla One"/>
              </a:rPr>
              <a:t>구조화된 서버 사이드 아키텍처가 필요하다</a:t>
            </a:r>
            <a:r>
              <a:rPr lang="en-US" altLang="ko-KR" sz="2000" dirty="0">
                <a:solidFill>
                  <a:schemeClr val="accent1">
                    <a:lumMod val="50000"/>
                  </a:schemeClr>
                </a:solidFill>
                <a:latin typeface="Fjalla One"/>
                <a:ea typeface="Fjalla One"/>
                <a:cs typeface="Fjalla One"/>
                <a:sym typeface="Fjalla One"/>
              </a:rPr>
              <a:t>.</a:t>
            </a:r>
            <a:endParaRPr sz="2000" dirty="0">
              <a:solidFill>
                <a:schemeClr val="accent1">
                  <a:lumMod val="50000"/>
                </a:schemeClr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  <p:sp>
        <p:nvSpPr>
          <p:cNvPr id="9" name="Google Shape;2342;p46">
            <a:extLst>
              <a:ext uri="{FF2B5EF4-FFF2-40B4-BE49-F238E27FC236}">
                <a16:creationId xmlns:a16="http://schemas.microsoft.com/office/drawing/2014/main" id="{39F3CFCE-6EF7-4119-BE74-0C1BA69C67E1}"/>
              </a:ext>
            </a:extLst>
          </p:cNvPr>
          <p:cNvSpPr txBox="1">
            <a:spLocks/>
          </p:cNvSpPr>
          <p:nvPr/>
        </p:nvSpPr>
        <p:spPr>
          <a:xfrm>
            <a:off x="723750" y="430281"/>
            <a:ext cx="7696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en-US" altLang="ko-KR" b="1" dirty="0"/>
              <a:t>2. </a:t>
            </a:r>
            <a:r>
              <a:rPr lang="ko-KR" altLang="en-US" b="1" dirty="0"/>
              <a:t>환경 </a:t>
            </a:r>
            <a:r>
              <a:rPr lang="en-US" altLang="ko-KR" b="1" dirty="0"/>
              <a:t>– </a:t>
            </a:r>
            <a:r>
              <a:rPr lang="ko-KR" altLang="en-US" b="1" dirty="0"/>
              <a:t>기술 선정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E09519-329C-49FA-A6C9-619B30F6AC9D}"/>
              </a:ext>
            </a:extLst>
          </p:cNvPr>
          <p:cNvSpPr txBox="1"/>
          <p:nvPr/>
        </p:nvSpPr>
        <p:spPr>
          <a:xfrm>
            <a:off x="5692872" y="3574053"/>
            <a:ext cx="2628900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700" dirty="0">
                <a:latin typeface="+mn-ea"/>
                <a:ea typeface="+mn-ea"/>
              </a:rPr>
              <a:t>https://www.notion.so/63f20eba749947f895f76b10c141395b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/>
      <p:bldP spid="67" grpId="0"/>
      <p:bldP spid="6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6DD2C5A-7EBE-4C43-803B-5FB7B293A009}"/>
              </a:ext>
            </a:extLst>
          </p:cNvPr>
          <p:cNvSpPr txBox="1"/>
          <p:nvPr/>
        </p:nvSpPr>
        <p:spPr>
          <a:xfrm>
            <a:off x="5433565" y="2048530"/>
            <a:ext cx="24384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accent2">
                    <a:lumMod val="25000"/>
                  </a:schemeClr>
                </a:solidFill>
                <a:latin typeface="Barlow Semi Condensed Medium" panose="020B0600000101010101" charset="0"/>
              </a:rPr>
              <a:t>구조화된 서버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D277FC0-1A4C-4758-B04C-B7DD5930B77F}"/>
              </a:ext>
            </a:extLst>
          </p:cNvPr>
          <p:cNvSpPr txBox="1"/>
          <p:nvPr/>
        </p:nvSpPr>
        <p:spPr>
          <a:xfrm>
            <a:off x="1577238" y="2048530"/>
            <a:ext cx="21331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accent3">
                    <a:lumMod val="25000"/>
                  </a:schemeClr>
                </a:solidFill>
                <a:latin typeface="Barlow Semi Condensed Medium" panose="020B0600000101010101" charset="0"/>
              </a:rPr>
              <a:t>기술 난이도</a:t>
            </a:r>
          </a:p>
        </p:txBody>
      </p:sp>
      <p:grpSp>
        <p:nvGrpSpPr>
          <p:cNvPr id="7" name="그래픽 5" descr="시소 단색으로 채워진">
            <a:extLst>
              <a:ext uri="{FF2B5EF4-FFF2-40B4-BE49-F238E27FC236}">
                <a16:creationId xmlns:a16="http://schemas.microsoft.com/office/drawing/2014/main" id="{5A8068DF-B040-4C21-AF98-3893EF283336}"/>
              </a:ext>
            </a:extLst>
          </p:cNvPr>
          <p:cNvGrpSpPr/>
          <p:nvPr/>
        </p:nvGrpSpPr>
        <p:grpSpPr>
          <a:xfrm>
            <a:off x="2832152" y="2829520"/>
            <a:ext cx="3579324" cy="1307788"/>
            <a:chOff x="3160213" y="2429285"/>
            <a:chExt cx="3005303" cy="1307788"/>
          </a:xfrm>
          <a:solidFill>
            <a:srgbClr val="0586DD"/>
          </a:solidFill>
        </p:grpSpPr>
        <p:sp>
          <p:nvSpPr>
            <p:cNvPr id="8" name="자유형: 도형 7">
              <a:extLst>
                <a:ext uri="{FF2B5EF4-FFF2-40B4-BE49-F238E27FC236}">
                  <a16:creationId xmlns:a16="http://schemas.microsoft.com/office/drawing/2014/main" id="{57EFAC23-9F1E-4D7E-A407-47CF1D2E4A5C}"/>
                </a:ext>
              </a:extLst>
            </p:cNvPr>
            <p:cNvSpPr/>
            <p:nvPr/>
          </p:nvSpPr>
          <p:spPr>
            <a:xfrm rot="849050">
              <a:off x="3160213" y="2501030"/>
              <a:ext cx="1184478" cy="610017"/>
            </a:xfrm>
            <a:custGeom>
              <a:avLst/>
              <a:gdLst>
                <a:gd name="connsiteX0" fmla="*/ 1184478 w 1184478"/>
                <a:gd name="connsiteY0" fmla="*/ 29501 h 610017"/>
                <a:gd name="connsiteX1" fmla="*/ 558674 w 1184478"/>
                <a:gd name="connsiteY1" fmla="*/ 216590 h 610017"/>
                <a:gd name="connsiteX2" fmla="*/ 513995 w 1184478"/>
                <a:gd name="connsiteY2" fmla="*/ 69151 h 610017"/>
                <a:gd name="connsiteX3" fmla="*/ 392594 w 1184478"/>
                <a:gd name="connsiteY3" fmla="*/ 4208 h 610017"/>
                <a:gd name="connsiteX4" fmla="*/ 327652 w 1184478"/>
                <a:gd name="connsiteY4" fmla="*/ 125609 h 610017"/>
                <a:gd name="connsiteX5" fmla="*/ 372169 w 1184478"/>
                <a:gd name="connsiteY5" fmla="*/ 272334 h 610017"/>
                <a:gd name="connsiteX6" fmla="*/ 93612 w 1184478"/>
                <a:gd name="connsiteY6" fmla="*/ 355560 h 610017"/>
                <a:gd name="connsiteX7" fmla="*/ 5187 w 1184478"/>
                <a:gd name="connsiteY7" fmla="*/ 516403 h 610017"/>
                <a:gd name="connsiteX8" fmla="*/ 166031 w 1184478"/>
                <a:gd name="connsiteY8" fmla="*/ 604830 h 610017"/>
                <a:gd name="connsiteX9" fmla="*/ 167916 w 1184478"/>
                <a:gd name="connsiteY9" fmla="*/ 604266 h 610017"/>
                <a:gd name="connsiteX10" fmla="*/ 1055567 w 1184478"/>
                <a:gd name="connsiteY10" fmla="*/ 339045 h 610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4478" h="610017">
                  <a:moveTo>
                    <a:pt x="1184478" y="29501"/>
                  </a:moveTo>
                  <a:lnTo>
                    <a:pt x="558674" y="216590"/>
                  </a:lnTo>
                  <a:lnTo>
                    <a:pt x="513995" y="69151"/>
                  </a:lnTo>
                  <a:cubicBezTo>
                    <a:pt x="498404" y="17693"/>
                    <a:pt x="444052" y="-11382"/>
                    <a:pt x="392594" y="4208"/>
                  </a:cubicBezTo>
                  <a:cubicBezTo>
                    <a:pt x="341137" y="19799"/>
                    <a:pt x="312061" y="74151"/>
                    <a:pt x="327652" y="125609"/>
                  </a:cubicBezTo>
                  <a:lnTo>
                    <a:pt x="372169" y="272334"/>
                  </a:lnTo>
                  <a:lnTo>
                    <a:pt x="93612" y="355560"/>
                  </a:lnTo>
                  <a:cubicBezTo>
                    <a:pt x="24779" y="375557"/>
                    <a:pt x="-14811" y="447570"/>
                    <a:pt x="5187" y="516403"/>
                  </a:cubicBezTo>
                  <a:cubicBezTo>
                    <a:pt x="25185" y="585239"/>
                    <a:pt x="97197" y="624827"/>
                    <a:pt x="166031" y="604830"/>
                  </a:cubicBezTo>
                  <a:cubicBezTo>
                    <a:pt x="166661" y="604646"/>
                    <a:pt x="167289" y="604457"/>
                    <a:pt x="167916" y="604266"/>
                  </a:cubicBezTo>
                  <a:lnTo>
                    <a:pt x="1055567" y="339045"/>
                  </a:lnTo>
                  <a:close/>
                </a:path>
              </a:pathLst>
            </a:custGeom>
            <a:grpFill/>
            <a:ln w="324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9" name="자유형: 도형 8">
              <a:extLst>
                <a:ext uri="{FF2B5EF4-FFF2-40B4-BE49-F238E27FC236}">
                  <a16:creationId xmlns:a16="http://schemas.microsoft.com/office/drawing/2014/main" id="{914A436C-85CD-4571-BB1F-871CFB6AC3E0}"/>
                </a:ext>
              </a:extLst>
            </p:cNvPr>
            <p:cNvSpPr/>
            <p:nvPr/>
          </p:nvSpPr>
          <p:spPr>
            <a:xfrm rot="842907">
              <a:off x="4885585" y="2429285"/>
              <a:ext cx="1279931" cy="700930"/>
            </a:xfrm>
            <a:custGeom>
              <a:avLst/>
              <a:gdLst>
                <a:gd name="connsiteX0" fmla="*/ 1274451 w 1279931"/>
                <a:gd name="connsiteY0" fmla="*/ 222923 h 700930"/>
                <a:gd name="connsiteX1" fmla="*/ 1112933 w 1279931"/>
                <a:gd name="connsiteY1" fmla="*/ 135738 h 700930"/>
                <a:gd name="connsiteX2" fmla="*/ 1112930 w 1279931"/>
                <a:gd name="connsiteY2" fmla="*/ 135738 h 700930"/>
                <a:gd name="connsiteX3" fmla="*/ 850369 w 1279931"/>
                <a:gd name="connsiteY3" fmla="*/ 214162 h 700930"/>
                <a:gd name="connsiteX4" fmla="*/ 806371 w 1279931"/>
                <a:gd name="connsiteY4" fmla="*/ 69124 h 700930"/>
                <a:gd name="connsiteX5" fmla="*/ 684971 w 1279931"/>
                <a:gd name="connsiteY5" fmla="*/ 4214 h 700930"/>
                <a:gd name="connsiteX6" fmla="*/ 620061 w 1279931"/>
                <a:gd name="connsiteY6" fmla="*/ 125614 h 700930"/>
                <a:gd name="connsiteX7" fmla="*/ 663799 w 1279931"/>
                <a:gd name="connsiteY7" fmla="*/ 269938 h 700930"/>
                <a:gd name="connsiteX8" fmla="*/ 0 w 1279931"/>
                <a:gd name="connsiteY8" fmla="*/ 468286 h 700930"/>
                <a:gd name="connsiteX9" fmla="*/ 77451 w 1279931"/>
                <a:gd name="connsiteY9" fmla="*/ 578606 h 700930"/>
                <a:gd name="connsiteX10" fmla="*/ 128425 w 1279931"/>
                <a:gd name="connsiteY10" fmla="*/ 700931 h 700930"/>
                <a:gd name="connsiteX11" fmla="*/ 1187396 w 1279931"/>
                <a:gd name="connsiteY11" fmla="*/ 384443 h 700930"/>
                <a:gd name="connsiteX12" fmla="*/ 1274451 w 1279931"/>
                <a:gd name="connsiteY12" fmla="*/ 222923 h 700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9931" h="700930">
                  <a:moveTo>
                    <a:pt x="1274451" y="222923"/>
                  </a:moveTo>
                  <a:cubicBezTo>
                    <a:pt x="1253925" y="154245"/>
                    <a:pt x="1181610" y="115212"/>
                    <a:pt x="1112933" y="135738"/>
                  </a:cubicBezTo>
                  <a:cubicBezTo>
                    <a:pt x="1112930" y="135738"/>
                    <a:pt x="1112930" y="135738"/>
                    <a:pt x="1112930" y="135738"/>
                  </a:cubicBezTo>
                  <a:lnTo>
                    <a:pt x="850369" y="214162"/>
                  </a:lnTo>
                  <a:lnTo>
                    <a:pt x="806371" y="69124"/>
                  </a:lnTo>
                  <a:cubicBezTo>
                    <a:pt x="790771" y="17676"/>
                    <a:pt x="736419" y="-11386"/>
                    <a:pt x="684971" y="4214"/>
                  </a:cubicBezTo>
                  <a:cubicBezTo>
                    <a:pt x="633523" y="19815"/>
                    <a:pt x="604461" y="74166"/>
                    <a:pt x="620061" y="125614"/>
                  </a:cubicBezTo>
                  <a:lnTo>
                    <a:pt x="663799" y="269938"/>
                  </a:lnTo>
                  <a:lnTo>
                    <a:pt x="0" y="468286"/>
                  </a:lnTo>
                  <a:cubicBezTo>
                    <a:pt x="33540" y="498981"/>
                    <a:pt x="59972" y="536633"/>
                    <a:pt x="77451" y="578606"/>
                  </a:cubicBezTo>
                  <a:lnTo>
                    <a:pt x="128425" y="700931"/>
                  </a:lnTo>
                  <a:lnTo>
                    <a:pt x="1187396" y="384443"/>
                  </a:lnTo>
                  <a:cubicBezTo>
                    <a:pt x="1256021" y="363859"/>
                    <a:pt x="1294990" y="291561"/>
                    <a:pt x="1274451" y="222923"/>
                  </a:cubicBezTo>
                  <a:close/>
                </a:path>
              </a:pathLst>
            </a:custGeom>
            <a:grpFill/>
            <a:ln w="324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id="{439FA50B-B817-4983-B7EF-73A26FD8915A}"/>
                </a:ext>
              </a:extLst>
            </p:cNvPr>
            <p:cNvSpPr/>
            <p:nvPr/>
          </p:nvSpPr>
          <p:spPr>
            <a:xfrm>
              <a:off x="4081351" y="2698771"/>
              <a:ext cx="1079834" cy="1038302"/>
            </a:xfrm>
            <a:custGeom>
              <a:avLst/>
              <a:gdLst>
                <a:gd name="connsiteX0" fmla="*/ 539917 w 1079834"/>
                <a:gd name="connsiteY0" fmla="*/ 0 h 1038302"/>
                <a:gd name="connsiteX1" fmla="*/ 391375 w 1079834"/>
                <a:gd name="connsiteY1" fmla="*/ 98996 h 1038302"/>
                <a:gd name="connsiteX2" fmla="*/ 0 w 1079834"/>
                <a:gd name="connsiteY2" fmla="*/ 1038302 h 1038302"/>
                <a:gd name="connsiteX3" fmla="*/ 281218 w 1079834"/>
                <a:gd name="connsiteY3" fmla="*/ 1038302 h 1038302"/>
                <a:gd name="connsiteX4" fmla="*/ 539917 w 1079834"/>
                <a:gd name="connsiteY4" fmla="*/ 417462 h 1038302"/>
                <a:gd name="connsiteX5" fmla="*/ 798616 w 1079834"/>
                <a:gd name="connsiteY5" fmla="*/ 1038302 h 1038302"/>
                <a:gd name="connsiteX6" fmla="*/ 1079834 w 1079834"/>
                <a:gd name="connsiteY6" fmla="*/ 1038302 h 1038302"/>
                <a:gd name="connsiteX7" fmla="*/ 688459 w 1079834"/>
                <a:gd name="connsiteY7" fmla="*/ 99061 h 1038302"/>
                <a:gd name="connsiteX8" fmla="*/ 539917 w 1079834"/>
                <a:gd name="connsiteY8" fmla="*/ 0 h 1038302"/>
                <a:gd name="connsiteX9" fmla="*/ 539917 w 1079834"/>
                <a:gd name="connsiteY9" fmla="*/ 259576 h 1038302"/>
                <a:gd name="connsiteX10" fmla="*/ 475023 w 1079834"/>
                <a:gd name="connsiteY10" fmla="*/ 194682 h 1038302"/>
                <a:gd name="connsiteX11" fmla="*/ 539917 w 1079834"/>
                <a:gd name="connsiteY11" fmla="*/ 129788 h 1038302"/>
                <a:gd name="connsiteX12" fmla="*/ 604811 w 1079834"/>
                <a:gd name="connsiteY12" fmla="*/ 194682 h 1038302"/>
                <a:gd name="connsiteX13" fmla="*/ 539917 w 1079834"/>
                <a:gd name="connsiteY13" fmla="*/ 259576 h 1038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79834" h="1038302">
                  <a:moveTo>
                    <a:pt x="539917" y="0"/>
                  </a:moveTo>
                  <a:cubicBezTo>
                    <a:pt x="474929" y="-113"/>
                    <a:pt x="416281" y="38969"/>
                    <a:pt x="391375" y="98996"/>
                  </a:cubicBezTo>
                  <a:lnTo>
                    <a:pt x="0" y="1038302"/>
                  </a:lnTo>
                  <a:lnTo>
                    <a:pt x="281218" y="1038302"/>
                  </a:lnTo>
                  <a:lnTo>
                    <a:pt x="539917" y="417462"/>
                  </a:lnTo>
                  <a:lnTo>
                    <a:pt x="798616" y="1038302"/>
                  </a:lnTo>
                  <a:lnTo>
                    <a:pt x="1079834" y="1038302"/>
                  </a:lnTo>
                  <a:lnTo>
                    <a:pt x="688459" y="99061"/>
                  </a:lnTo>
                  <a:cubicBezTo>
                    <a:pt x="663572" y="39008"/>
                    <a:pt x="604921" y="-104"/>
                    <a:pt x="539917" y="0"/>
                  </a:cubicBezTo>
                  <a:close/>
                  <a:moveTo>
                    <a:pt x="539917" y="259576"/>
                  </a:moveTo>
                  <a:cubicBezTo>
                    <a:pt x="504076" y="259576"/>
                    <a:pt x="475023" y="230523"/>
                    <a:pt x="475023" y="194682"/>
                  </a:cubicBezTo>
                  <a:cubicBezTo>
                    <a:pt x="475023" y="158841"/>
                    <a:pt x="504076" y="129788"/>
                    <a:pt x="539917" y="129788"/>
                  </a:cubicBezTo>
                  <a:cubicBezTo>
                    <a:pt x="575758" y="129788"/>
                    <a:pt x="604811" y="158841"/>
                    <a:pt x="604811" y="194682"/>
                  </a:cubicBezTo>
                  <a:cubicBezTo>
                    <a:pt x="604811" y="230523"/>
                    <a:pt x="575758" y="259576"/>
                    <a:pt x="539917" y="259576"/>
                  </a:cubicBezTo>
                  <a:close/>
                </a:path>
              </a:pathLst>
            </a:custGeom>
            <a:grpFill/>
            <a:ln w="324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11" name="Google Shape;2342;p46">
            <a:extLst>
              <a:ext uri="{FF2B5EF4-FFF2-40B4-BE49-F238E27FC236}">
                <a16:creationId xmlns:a16="http://schemas.microsoft.com/office/drawing/2014/main" id="{F49ADBF4-AC82-4D53-AB86-C0A25AD59315}"/>
              </a:ext>
            </a:extLst>
          </p:cNvPr>
          <p:cNvSpPr txBox="1">
            <a:spLocks/>
          </p:cNvSpPr>
          <p:nvPr/>
        </p:nvSpPr>
        <p:spPr>
          <a:xfrm>
            <a:off x="723750" y="430281"/>
            <a:ext cx="7696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en-US" altLang="ko-KR" b="1" dirty="0"/>
              <a:t>2. </a:t>
            </a:r>
            <a:r>
              <a:rPr lang="ko-KR" altLang="en-US" b="1" dirty="0"/>
              <a:t>환경 </a:t>
            </a:r>
            <a:r>
              <a:rPr lang="en-US" altLang="ko-KR" b="1" dirty="0"/>
              <a:t>– </a:t>
            </a:r>
            <a:r>
              <a:rPr lang="ko-KR" altLang="en-US" b="1" dirty="0"/>
              <a:t>기술 선정</a:t>
            </a:r>
          </a:p>
        </p:txBody>
      </p:sp>
    </p:spTree>
    <p:extLst>
      <p:ext uri="{BB962C8B-B14F-4D97-AF65-F5344CB8AC3E}">
        <p14:creationId xmlns:p14="http://schemas.microsoft.com/office/powerpoint/2010/main" val="12836171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9CB7B5E4-A86F-4510-B4D4-237D01F266F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598"/>
          <a:stretch/>
        </p:blipFill>
        <p:spPr>
          <a:xfrm>
            <a:off x="6135554" y="3013407"/>
            <a:ext cx="1960232" cy="2044649"/>
          </a:xfrm>
          <a:prstGeom prst="rect">
            <a:avLst/>
          </a:prstGeom>
        </p:spPr>
      </p:pic>
      <p:sp>
        <p:nvSpPr>
          <p:cNvPr id="2241" name="Google Shape;2241;p42"/>
          <p:cNvSpPr txBox="1">
            <a:spLocks noGrp="1"/>
          </p:cNvSpPr>
          <p:nvPr>
            <p:ph type="title"/>
          </p:nvPr>
        </p:nvSpPr>
        <p:spPr>
          <a:xfrm>
            <a:off x="1823550" y="382810"/>
            <a:ext cx="549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altLang="ko-KR" b="1" dirty="0"/>
              <a:t>2. </a:t>
            </a:r>
            <a:r>
              <a:rPr lang="ko-KR" altLang="en-US" b="1" dirty="0"/>
              <a:t>환경 </a:t>
            </a:r>
            <a:r>
              <a:rPr lang="en-US" altLang="ko-KR" b="1" dirty="0"/>
              <a:t>– Nest</a:t>
            </a:r>
            <a:r>
              <a:rPr lang="ko-KR" altLang="en-US" b="1" dirty="0"/>
              <a:t> </a:t>
            </a:r>
            <a:r>
              <a:rPr lang="en-US" altLang="ko-KR" b="1" dirty="0"/>
              <a:t>JS</a:t>
            </a:r>
            <a:endParaRPr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43C62F8-BB02-495F-A02C-9D1B037D447C}"/>
              </a:ext>
            </a:extLst>
          </p:cNvPr>
          <p:cNvSpPr txBox="1"/>
          <p:nvPr/>
        </p:nvSpPr>
        <p:spPr>
          <a:xfrm>
            <a:off x="1590908" y="1353056"/>
            <a:ext cx="637106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Barlow Semi Condensed Medium" panose="020B0600000101010101" charset="0"/>
              </a:rPr>
              <a:t>Server-Side Node JS</a:t>
            </a:r>
            <a:r>
              <a:rPr lang="ko-KR" altLang="en-US" sz="2400" dirty="0">
                <a:latin typeface="Barlow Semi Condensed Medium" panose="020B0600000101010101" charset="0"/>
              </a:rPr>
              <a:t>에서의 아키텍처 문제를 해결하기 위해 등장</a:t>
            </a:r>
            <a:endParaRPr lang="en-US" altLang="ko-KR" sz="2400" dirty="0">
              <a:latin typeface="Barlow Semi Condensed Medium" panose="020B0600000101010101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>
              <a:latin typeface="Barlow Semi Condensed Medium" panose="020B0600000101010101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Barlow Semi Condensed Medium" panose="020B0600000101010101" charset="0"/>
              </a:rPr>
              <a:t>Express </a:t>
            </a:r>
            <a:r>
              <a:rPr lang="ko-KR" altLang="en-US" sz="2400" dirty="0">
                <a:latin typeface="Barlow Semi Condensed Medium" panose="020B0600000101010101" charset="0"/>
              </a:rPr>
              <a:t>위에서 등장</a:t>
            </a:r>
            <a:endParaRPr lang="en-US" altLang="ko-KR" sz="2400" dirty="0">
              <a:latin typeface="Barlow Semi Condensed Medium" panose="020B0600000101010101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>
              <a:latin typeface="Barlow Semi Condensed Medium" panose="020B0600000101010101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Barlow Semi Condensed Medium" panose="020B0600000101010101" charset="0"/>
              </a:rPr>
              <a:t>Built-In Exceptions Layers </a:t>
            </a:r>
            <a:r>
              <a:rPr lang="ko-KR" altLang="en-US" sz="2400" dirty="0">
                <a:latin typeface="Barlow Semi Condensed Medium" panose="020B0600000101010101" charset="0"/>
              </a:rPr>
              <a:t>제공</a:t>
            </a:r>
            <a:endParaRPr lang="en-US" altLang="ko-KR" sz="2400" dirty="0">
              <a:latin typeface="Barlow Semi Condensed Medium" panose="020B0600000101010101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>
              <a:latin typeface="Barlow Semi Condensed Medium" panose="020B0600000101010101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Barlow Semi Condensed Medium" panose="020B0600000101010101" charset="0"/>
              </a:rPr>
              <a:t>훌륭한 </a:t>
            </a:r>
            <a:r>
              <a:rPr lang="en-US" altLang="ko-KR" sz="2400" dirty="0">
                <a:latin typeface="Barlow Semi Condensed Medium" panose="020B0600000101010101" charset="0"/>
              </a:rPr>
              <a:t>Official Document</a:t>
            </a:r>
            <a:endParaRPr lang="ko-KR" altLang="en-US" sz="2400" dirty="0">
              <a:latin typeface="Barlow Semi Condensed Medium" panose="020B0600000101010101" charset="0"/>
            </a:endParaRPr>
          </a:p>
        </p:txBody>
      </p:sp>
      <p:sp>
        <p:nvSpPr>
          <p:cNvPr id="3" name="AutoShape 2" descr="NestJS">
            <a:extLst>
              <a:ext uri="{FF2B5EF4-FFF2-40B4-BE49-F238E27FC236}">
                <a16:creationId xmlns:a16="http://schemas.microsoft.com/office/drawing/2014/main" id="{989B94EC-E624-4EFC-AA79-68845B18159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887952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AutoShape 4" descr="NestJS">
            <a:extLst>
              <a:ext uri="{FF2B5EF4-FFF2-40B4-BE49-F238E27FC236}">
                <a16:creationId xmlns:a16="http://schemas.microsoft.com/office/drawing/2014/main" id="{30439D3C-2C37-482E-81BF-2A3507B4A57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6" descr="post-thumbnail">
            <a:extLst>
              <a:ext uri="{FF2B5EF4-FFF2-40B4-BE49-F238E27FC236}">
                <a16:creationId xmlns:a16="http://schemas.microsoft.com/office/drawing/2014/main" id="{FAFB648A-62A2-456D-BF8C-A08733A38DD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25717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55276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다이어그램 1">
            <a:extLst>
              <a:ext uri="{FF2B5EF4-FFF2-40B4-BE49-F238E27FC236}">
                <a16:creationId xmlns:a16="http://schemas.microsoft.com/office/drawing/2014/main" id="{EC8914AE-60E4-4AB1-A686-88F5DED8538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50153771"/>
              </p:ext>
            </p:extLst>
          </p:nvPr>
        </p:nvGraphicFramePr>
        <p:xfrm>
          <a:off x="1989231" y="385107"/>
          <a:ext cx="6812800" cy="47583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DBB265DE-18D9-4647-BF9C-165A9A0B4B9A}"/>
              </a:ext>
            </a:extLst>
          </p:cNvPr>
          <p:cNvSpPr txBox="1"/>
          <p:nvPr/>
        </p:nvSpPr>
        <p:spPr>
          <a:xfrm>
            <a:off x="723352" y="3510709"/>
            <a:ext cx="193244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err="1">
                <a:latin typeface="Barlow Semi Condensed Medium" panose="020B0600000101010101" charset="0"/>
              </a:rPr>
              <a:t>PipeLine</a:t>
            </a:r>
            <a:endParaRPr lang="ko-KR" altLang="en-US" sz="3600" dirty="0">
              <a:latin typeface="Barlow Semi Condensed Medium" panose="020B0600000101010101" charset="0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09709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96" name="Google Shape;1896;p37"/>
          <p:cNvGrpSpPr/>
          <p:nvPr/>
        </p:nvGrpSpPr>
        <p:grpSpPr>
          <a:xfrm>
            <a:off x="4577020" y="1452991"/>
            <a:ext cx="4178183" cy="3008406"/>
            <a:chOff x="862950" y="766811"/>
            <a:chExt cx="5865811" cy="4169389"/>
          </a:xfrm>
        </p:grpSpPr>
        <p:sp>
          <p:nvSpPr>
            <p:cNvPr id="1897" name="Google Shape;1897;p37"/>
            <p:cNvSpPr/>
            <p:nvPr/>
          </p:nvSpPr>
          <p:spPr>
            <a:xfrm>
              <a:off x="918425" y="825150"/>
              <a:ext cx="5767425" cy="4096250"/>
            </a:xfrm>
            <a:custGeom>
              <a:avLst/>
              <a:gdLst/>
              <a:ahLst/>
              <a:cxnLst/>
              <a:rect l="l" t="t" r="r" b="b"/>
              <a:pathLst>
                <a:path w="230697" h="163850" extrusionOk="0">
                  <a:moveTo>
                    <a:pt x="157748" y="1"/>
                  </a:moveTo>
                  <a:cubicBezTo>
                    <a:pt x="156487" y="1"/>
                    <a:pt x="155194" y="95"/>
                    <a:pt x="153872" y="291"/>
                  </a:cubicBezTo>
                  <a:cubicBezTo>
                    <a:pt x="131689" y="3582"/>
                    <a:pt x="136421" y="27649"/>
                    <a:pt x="125589" y="31421"/>
                  </a:cubicBezTo>
                  <a:cubicBezTo>
                    <a:pt x="124301" y="31860"/>
                    <a:pt x="122988" y="32046"/>
                    <a:pt x="121638" y="32046"/>
                  </a:cubicBezTo>
                  <a:cubicBezTo>
                    <a:pt x="117991" y="32046"/>
                    <a:pt x="114070" y="30689"/>
                    <a:pt x="109618" y="29313"/>
                  </a:cubicBezTo>
                  <a:cubicBezTo>
                    <a:pt x="105161" y="27947"/>
                    <a:pt x="100166" y="26580"/>
                    <a:pt x="94401" y="26580"/>
                  </a:cubicBezTo>
                  <a:cubicBezTo>
                    <a:pt x="90029" y="26580"/>
                    <a:pt x="85215" y="27366"/>
                    <a:pt x="79856" y="29535"/>
                  </a:cubicBezTo>
                  <a:cubicBezTo>
                    <a:pt x="57711" y="38482"/>
                    <a:pt x="59116" y="97413"/>
                    <a:pt x="48727" y="108726"/>
                  </a:cubicBezTo>
                  <a:cubicBezTo>
                    <a:pt x="46581" y="111073"/>
                    <a:pt x="44248" y="111937"/>
                    <a:pt x="41789" y="111937"/>
                  </a:cubicBezTo>
                  <a:cubicBezTo>
                    <a:pt x="38362" y="111937"/>
                    <a:pt x="34691" y="110258"/>
                    <a:pt x="30944" y="108578"/>
                  </a:cubicBezTo>
                  <a:cubicBezTo>
                    <a:pt x="27216" y="106926"/>
                    <a:pt x="23402" y="105261"/>
                    <a:pt x="19663" y="105261"/>
                  </a:cubicBezTo>
                  <a:cubicBezTo>
                    <a:pt x="16878" y="105261"/>
                    <a:pt x="14134" y="106185"/>
                    <a:pt x="11498" y="108726"/>
                  </a:cubicBezTo>
                  <a:cubicBezTo>
                    <a:pt x="0" y="119781"/>
                    <a:pt x="555" y="159117"/>
                    <a:pt x="665" y="163850"/>
                  </a:cubicBezTo>
                  <a:lnTo>
                    <a:pt x="230696" y="163850"/>
                  </a:lnTo>
                  <a:lnTo>
                    <a:pt x="230696" y="157269"/>
                  </a:lnTo>
                  <a:cubicBezTo>
                    <a:pt x="230696" y="152093"/>
                    <a:pt x="226445" y="147361"/>
                    <a:pt x="222193" y="142665"/>
                  </a:cubicBezTo>
                  <a:cubicBezTo>
                    <a:pt x="217979" y="137933"/>
                    <a:pt x="225521" y="112941"/>
                    <a:pt x="225964" y="92200"/>
                  </a:cubicBezTo>
                  <a:cubicBezTo>
                    <a:pt x="226328" y="76521"/>
                    <a:pt x="220754" y="69209"/>
                    <a:pt x="214147" y="69209"/>
                  </a:cubicBezTo>
                  <a:cubicBezTo>
                    <a:pt x="212014" y="69209"/>
                    <a:pt x="209773" y="69971"/>
                    <a:pt x="207590" y="71460"/>
                  </a:cubicBezTo>
                  <a:cubicBezTo>
                    <a:pt x="206669" y="72091"/>
                    <a:pt x="205798" y="72383"/>
                    <a:pt x="204974" y="72383"/>
                  </a:cubicBezTo>
                  <a:cubicBezTo>
                    <a:pt x="197788" y="72383"/>
                    <a:pt x="194148" y="50178"/>
                    <a:pt x="192025" y="37077"/>
                  </a:cubicBezTo>
                  <a:cubicBezTo>
                    <a:pt x="189835" y="23311"/>
                    <a:pt x="177610" y="1"/>
                    <a:pt x="1577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37"/>
            <p:cNvSpPr/>
            <p:nvPr/>
          </p:nvSpPr>
          <p:spPr>
            <a:xfrm>
              <a:off x="977036" y="766811"/>
              <a:ext cx="5751725" cy="4096375"/>
            </a:xfrm>
            <a:custGeom>
              <a:avLst/>
              <a:gdLst/>
              <a:ahLst/>
              <a:cxnLst/>
              <a:rect l="l" t="t" r="r" b="b"/>
              <a:pathLst>
                <a:path w="230069" h="163855" extrusionOk="0">
                  <a:moveTo>
                    <a:pt x="157126" y="0"/>
                  </a:moveTo>
                  <a:cubicBezTo>
                    <a:pt x="155832" y="0"/>
                    <a:pt x="154538" y="111"/>
                    <a:pt x="153244" y="296"/>
                  </a:cubicBezTo>
                  <a:cubicBezTo>
                    <a:pt x="131061" y="3587"/>
                    <a:pt x="135793" y="27654"/>
                    <a:pt x="124961" y="31426"/>
                  </a:cubicBezTo>
                  <a:cubicBezTo>
                    <a:pt x="123667" y="31869"/>
                    <a:pt x="122336" y="32054"/>
                    <a:pt x="121005" y="32054"/>
                  </a:cubicBezTo>
                  <a:cubicBezTo>
                    <a:pt x="117345" y="32054"/>
                    <a:pt x="113426" y="30686"/>
                    <a:pt x="108990" y="29318"/>
                  </a:cubicBezTo>
                  <a:cubicBezTo>
                    <a:pt x="108287" y="29096"/>
                    <a:pt x="107585" y="28875"/>
                    <a:pt x="106882" y="28690"/>
                  </a:cubicBezTo>
                  <a:lnTo>
                    <a:pt x="106882" y="34161"/>
                  </a:lnTo>
                  <a:lnTo>
                    <a:pt x="139380" y="34161"/>
                  </a:lnTo>
                  <a:cubicBezTo>
                    <a:pt x="139454" y="34161"/>
                    <a:pt x="139528" y="34198"/>
                    <a:pt x="139601" y="34272"/>
                  </a:cubicBezTo>
                  <a:cubicBezTo>
                    <a:pt x="139638" y="34346"/>
                    <a:pt x="139675" y="34420"/>
                    <a:pt x="139675" y="34494"/>
                  </a:cubicBezTo>
                  <a:lnTo>
                    <a:pt x="139675" y="75236"/>
                  </a:lnTo>
                  <a:cubicBezTo>
                    <a:pt x="140230" y="75236"/>
                    <a:pt x="140785" y="75199"/>
                    <a:pt x="141376" y="75199"/>
                  </a:cubicBezTo>
                  <a:cubicBezTo>
                    <a:pt x="144186" y="75162"/>
                    <a:pt x="147735" y="75088"/>
                    <a:pt x="151247" y="75014"/>
                  </a:cubicBezTo>
                  <a:lnTo>
                    <a:pt x="151321" y="75014"/>
                  </a:lnTo>
                  <a:cubicBezTo>
                    <a:pt x="153133" y="71539"/>
                    <a:pt x="154316" y="68544"/>
                    <a:pt x="155425" y="65993"/>
                  </a:cubicBezTo>
                  <a:cubicBezTo>
                    <a:pt x="156645" y="63072"/>
                    <a:pt x="157015" y="60374"/>
                    <a:pt x="157015" y="58192"/>
                  </a:cubicBezTo>
                  <a:cubicBezTo>
                    <a:pt x="157015" y="55715"/>
                    <a:pt x="156571" y="53978"/>
                    <a:pt x="156423" y="53534"/>
                  </a:cubicBezTo>
                  <a:cubicBezTo>
                    <a:pt x="155314" y="52905"/>
                    <a:pt x="153281" y="51353"/>
                    <a:pt x="151469" y="49134"/>
                  </a:cubicBezTo>
                  <a:cubicBezTo>
                    <a:pt x="149584" y="46805"/>
                    <a:pt x="147957" y="43811"/>
                    <a:pt x="147957" y="40446"/>
                  </a:cubicBezTo>
                  <a:cubicBezTo>
                    <a:pt x="147957" y="39485"/>
                    <a:pt x="148105" y="38524"/>
                    <a:pt x="148400" y="37526"/>
                  </a:cubicBezTo>
                  <a:cubicBezTo>
                    <a:pt x="148807" y="36047"/>
                    <a:pt x="149694" y="34864"/>
                    <a:pt x="150877" y="33976"/>
                  </a:cubicBezTo>
                  <a:cubicBezTo>
                    <a:pt x="152061" y="33052"/>
                    <a:pt x="153502" y="32424"/>
                    <a:pt x="155018" y="31980"/>
                  </a:cubicBezTo>
                  <a:cubicBezTo>
                    <a:pt x="158124" y="31056"/>
                    <a:pt x="161562" y="30834"/>
                    <a:pt x="164002" y="30834"/>
                  </a:cubicBezTo>
                  <a:cubicBezTo>
                    <a:pt x="165555" y="30834"/>
                    <a:pt x="166738" y="30945"/>
                    <a:pt x="167108" y="30945"/>
                  </a:cubicBezTo>
                  <a:cubicBezTo>
                    <a:pt x="167773" y="30353"/>
                    <a:pt x="171692" y="27285"/>
                    <a:pt x="179419" y="27285"/>
                  </a:cubicBezTo>
                  <a:cubicBezTo>
                    <a:pt x="180454" y="27285"/>
                    <a:pt x="181526" y="27322"/>
                    <a:pt x="182709" y="27470"/>
                  </a:cubicBezTo>
                  <a:cubicBezTo>
                    <a:pt x="185223" y="27728"/>
                    <a:pt x="187478" y="28468"/>
                    <a:pt x="189475" y="29577"/>
                  </a:cubicBezTo>
                  <a:cubicBezTo>
                    <a:pt x="184927" y="16231"/>
                    <a:pt x="173688" y="0"/>
                    <a:pt x="157126" y="0"/>
                  </a:cubicBezTo>
                  <a:close/>
                  <a:moveTo>
                    <a:pt x="213543" y="69210"/>
                  </a:moveTo>
                  <a:cubicBezTo>
                    <a:pt x="211398" y="69210"/>
                    <a:pt x="209143" y="69986"/>
                    <a:pt x="206962" y="71465"/>
                  </a:cubicBezTo>
                  <a:cubicBezTo>
                    <a:pt x="206038" y="72093"/>
                    <a:pt x="205187" y="72389"/>
                    <a:pt x="204337" y="72389"/>
                  </a:cubicBezTo>
                  <a:cubicBezTo>
                    <a:pt x="202932" y="72389"/>
                    <a:pt x="201675" y="71539"/>
                    <a:pt x="200492" y="70060"/>
                  </a:cubicBezTo>
                  <a:cubicBezTo>
                    <a:pt x="200344" y="72352"/>
                    <a:pt x="200085" y="74829"/>
                    <a:pt x="199716" y="77528"/>
                  </a:cubicBezTo>
                  <a:cubicBezTo>
                    <a:pt x="200825" y="77713"/>
                    <a:pt x="201934" y="77898"/>
                    <a:pt x="203043" y="78120"/>
                  </a:cubicBezTo>
                  <a:cubicBezTo>
                    <a:pt x="207442" y="78896"/>
                    <a:pt x="211583" y="79783"/>
                    <a:pt x="213764" y="80744"/>
                  </a:cubicBezTo>
                  <a:cubicBezTo>
                    <a:pt x="214393" y="81003"/>
                    <a:pt x="214874" y="81262"/>
                    <a:pt x="215132" y="81595"/>
                  </a:cubicBezTo>
                  <a:cubicBezTo>
                    <a:pt x="215317" y="81780"/>
                    <a:pt x="215428" y="82001"/>
                    <a:pt x="215428" y="82223"/>
                  </a:cubicBezTo>
                  <a:lnTo>
                    <a:pt x="215428" y="82260"/>
                  </a:lnTo>
                  <a:cubicBezTo>
                    <a:pt x="215391" y="82445"/>
                    <a:pt x="215354" y="82704"/>
                    <a:pt x="215280" y="83074"/>
                  </a:cubicBezTo>
                  <a:cubicBezTo>
                    <a:pt x="215206" y="83443"/>
                    <a:pt x="215095" y="83887"/>
                    <a:pt x="214948" y="84442"/>
                  </a:cubicBezTo>
                  <a:cubicBezTo>
                    <a:pt x="214652" y="85551"/>
                    <a:pt x="214282" y="86992"/>
                    <a:pt x="213801" y="88693"/>
                  </a:cubicBezTo>
                  <a:cubicBezTo>
                    <a:pt x="212840" y="92094"/>
                    <a:pt x="211583" y="96494"/>
                    <a:pt x="210289" y="101078"/>
                  </a:cubicBezTo>
                  <a:cubicBezTo>
                    <a:pt x="209883" y="102520"/>
                    <a:pt x="209476" y="103962"/>
                    <a:pt x="209069" y="105441"/>
                  </a:cubicBezTo>
                  <a:lnTo>
                    <a:pt x="224264" y="105885"/>
                  </a:lnTo>
                  <a:cubicBezTo>
                    <a:pt x="224819" y="101300"/>
                    <a:pt x="225262" y="96642"/>
                    <a:pt x="225336" y="92205"/>
                  </a:cubicBezTo>
                  <a:cubicBezTo>
                    <a:pt x="225373" y="91762"/>
                    <a:pt x="225373" y="91281"/>
                    <a:pt x="225373" y="90800"/>
                  </a:cubicBezTo>
                  <a:cubicBezTo>
                    <a:pt x="225373" y="76123"/>
                    <a:pt x="219939" y="69210"/>
                    <a:pt x="213543" y="69210"/>
                  </a:cubicBezTo>
                  <a:close/>
                  <a:moveTo>
                    <a:pt x="19040" y="105256"/>
                  </a:moveTo>
                  <a:cubicBezTo>
                    <a:pt x="16231" y="105256"/>
                    <a:pt x="13495" y="106180"/>
                    <a:pt x="10870" y="108731"/>
                  </a:cubicBezTo>
                  <a:cubicBezTo>
                    <a:pt x="925" y="118307"/>
                    <a:pt x="1" y="149029"/>
                    <a:pt x="1" y="160231"/>
                  </a:cubicBezTo>
                  <a:cubicBezTo>
                    <a:pt x="1" y="161969"/>
                    <a:pt x="1" y="163226"/>
                    <a:pt x="37" y="163855"/>
                  </a:cubicBezTo>
                  <a:lnTo>
                    <a:pt x="118972" y="163855"/>
                  </a:lnTo>
                  <a:cubicBezTo>
                    <a:pt x="119489" y="162635"/>
                    <a:pt x="120525" y="160195"/>
                    <a:pt x="121819" y="156904"/>
                  </a:cubicBezTo>
                  <a:lnTo>
                    <a:pt x="121819" y="156904"/>
                  </a:lnTo>
                  <a:cubicBezTo>
                    <a:pt x="118343" y="157717"/>
                    <a:pt x="115866" y="158087"/>
                    <a:pt x="114129" y="158087"/>
                  </a:cubicBezTo>
                  <a:cubicBezTo>
                    <a:pt x="113278" y="158087"/>
                    <a:pt x="112613" y="158013"/>
                    <a:pt x="112058" y="157828"/>
                  </a:cubicBezTo>
                  <a:cubicBezTo>
                    <a:pt x="111541" y="157644"/>
                    <a:pt x="111171" y="157348"/>
                    <a:pt x="110949" y="156978"/>
                  </a:cubicBezTo>
                  <a:cubicBezTo>
                    <a:pt x="110801" y="156719"/>
                    <a:pt x="110727" y="156423"/>
                    <a:pt x="110727" y="156128"/>
                  </a:cubicBezTo>
                  <a:cubicBezTo>
                    <a:pt x="110727" y="156017"/>
                    <a:pt x="110764" y="155906"/>
                    <a:pt x="110801" y="155758"/>
                  </a:cubicBezTo>
                  <a:cubicBezTo>
                    <a:pt x="110801" y="155573"/>
                    <a:pt x="110875" y="155351"/>
                    <a:pt x="110912" y="155056"/>
                  </a:cubicBezTo>
                  <a:cubicBezTo>
                    <a:pt x="111023" y="154501"/>
                    <a:pt x="111208" y="153725"/>
                    <a:pt x="111430" y="152800"/>
                  </a:cubicBezTo>
                  <a:cubicBezTo>
                    <a:pt x="111541" y="152394"/>
                    <a:pt x="111652" y="151950"/>
                    <a:pt x="111763" y="151469"/>
                  </a:cubicBezTo>
                  <a:cubicBezTo>
                    <a:pt x="109175" y="150065"/>
                    <a:pt x="107289" y="148142"/>
                    <a:pt x="106069" y="145739"/>
                  </a:cubicBezTo>
                  <a:cubicBezTo>
                    <a:pt x="105034" y="143595"/>
                    <a:pt x="104516" y="141007"/>
                    <a:pt x="104516" y="138049"/>
                  </a:cubicBezTo>
                  <a:cubicBezTo>
                    <a:pt x="104516" y="136385"/>
                    <a:pt x="104664" y="134574"/>
                    <a:pt x="104960" y="132614"/>
                  </a:cubicBezTo>
                  <a:cubicBezTo>
                    <a:pt x="106254" y="124703"/>
                    <a:pt x="109544" y="119268"/>
                    <a:pt x="114461" y="114055"/>
                  </a:cubicBezTo>
                  <a:cubicBezTo>
                    <a:pt x="114868" y="113648"/>
                    <a:pt x="115238" y="113242"/>
                    <a:pt x="115645" y="112835"/>
                  </a:cubicBezTo>
                  <a:lnTo>
                    <a:pt x="23810" y="112835"/>
                  </a:lnTo>
                  <a:cubicBezTo>
                    <a:pt x="23699" y="112835"/>
                    <a:pt x="23625" y="112798"/>
                    <a:pt x="23588" y="112761"/>
                  </a:cubicBezTo>
                  <a:cubicBezTo>
                    <a:pt x="23514" y="112687"/>
                    <a:pt x="23477" y="112613"/>
                    <a:pt x="23477" y="112539"/>
                  </a:cubicBezTo>
                  <a:lnTo>
                    <a:pt x="23477" y="105958"/>
                  </a:lnTo>
                  <a:cubicBezTo>
                    <a:pt x="21998" y="105515"/>
                    <a:pt x="20519" y="105256"/>
                    <a:pt x="19040" y="105256"/>
                  </a:cubicBezTo>
                  <a:close/>
                  <a:moveTo>
                    <a:pt x="220382" y="134056"/>
                  </a:moveTo>
                  <a:lnTo>
                    <a:pt x="220382" y="134056"/>
                  </a:lnTo>
                  <a:cubicBezTo>
                    <a:pt x="219902" y="134204"/>
                    <a:pt x="219458" y="134241"/>
                    <a:pt x="219199" y="134278"/>
                  </a:cubicBezTo>
                  <a:cubicBezTo>
                    <a:pt x="219162" y="134278"/>
                    <a:pt x="219125" y="134278"/>
                    <a:pt x="219088" y="134241"/>
                  </a:cubicBezTo>
                  <a:lnTo>
                    <a:pt x="212581" y="147624"/>
                  </a:lnTo>
                  <a:cubicBezTo>
                    <a:pt x="212286" y="148290"/>
                    <a:pt x="211620" y="148697"/>
                    <a:pt x="210881" y="148697"/>
                  </a:cubicBezTo>
                  <a:lnTo>
                    <a:pt x="206481" y="148660"/>
                  </a:lnTo>
                  <a:cubicBezTo>
                    <a:pt x="205446" y="149880"/>
                    <a:pt x="204411" y="151026"/>
                    <a:pt x="203450" y="152061"/>
                  </a:cubicBezTo>
                  <a:cubicBezTo>
                    <a:pt x="201453" y="154279"/>
                    <a:pt x="199716" y="156017"/>
                    <a:pt x="198570" y="156793"/>
                  </a:cubicBezTo>
                  <a:cubicBezTo>
                    <a:pt x="197608" y="157459"/>
                    <a:pt x="196869" y="157939"/>
                    <a:pt x="196277" y="158272"/>
                  </a:cubicBezTo>
                  <a:cubicBezTo>
                    <a:pt x="195649" y="158605"/>
                    <a:pt x="195205" y="158753"/>
                    <a:pt x="194762" y="158790"/>
                  </a:cubicBezTo>
                  <a:cubicBezTo>
                    <a:pt x="194503" y="158790"/>
                    <a:pt x="194244" y="158679"/>
                    <a:pt x="194022" y="158531"/>
                  </a:cubicBezTo>
                  <a:cubicBezTo>
                    <a:pt x="193837" y="158346"/>
                    <a:pt x="193689" y="158124"/>
                    <a:pt x="193542" y="157865"/>
                  </a:cubicBezTo>
                  <a:cubicBezTo>
                    <a:pt x="193283" y="157348"/>
                    <a:pt x="193098" y="156608"/>
                    <a:pt x="192765" y="155684"/>
                  </a:cubicBezTo>
                  <a:cubicBezTo>
                    <a:pt x="192469" y="154760"/>
                    <a:pt x="192248" y="153392"/>
                    <a:pt x="192100" y="151839"/>
                  </a:cubicBezTo>
                  <a:cubicBezTo>
                    <a:pt x="191989" y="150804"/>
                    <a:pt x="191915" y="149658"/>
                    <a:pt x="191841" y="148549"/>
                  </a:cubicBezTo>
                  <a:lnTo>
                    <a:pt x="189734" y="148512"/>
                  </a:lnTo>
                  <a:cubicBezTo>
                    <a:pt x="188403" y="153762"/>
                    <a:pt x="187996" y="157681"/>
                    <a:pt x="187996" y="160453"/>
                  </a:cubicBezTo>
                  <a:cubicBezTo>
                    <a:pt x="187996" y="161895"/>
                    <a:pt x="188107" y="163004"/>
                    <a:pt x="188255" y="163855"/>
                  </a:cubicBezTo>
                  <a:lnTo>
                    <a:pt x="230068" y="163855"/>
                  </a:lnTo>
                  <a:lnTo>
                    <a:pt x="230068" y="157274"/>
                  </a:lnTo>
                  <a:cubicBezTo>
                    <a:pt x="230068" y="152098"/>
                    <a:pt x="225817" y="147366"/>
                    <a:pt x="221565" y="142670"/>
                  </a:cubicBezTo>
                  <a:cubicBezTo>
                    <a:pt x="220641" y="141635"/>
                    <a:pt x="220271" y="139639"/>
                    <a:pt x="220271" y="136940"/>
                  </a:cubicBezTo>
                  <a:cubicBezTo>
                    <a:pt x="220271" y="136053"/>
                    <a:pt x="220308" y="135091"/>
                    <a:pt x="220382" y="13405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99" name="Google Shape;1899;p37"/>
            <p:cNvSpPr/>
            <p:nvPr/>
          </p:nvSpPr>
          <p:spPr>
            <a:xfrm>
              <a:off x="3502650" y="1514850"/>
              <a:ext cx="2496475" cy="3178275"/>
            </a:xfrm>
            <a:custGeom>
              <a:avLst/>
              <a:gdLst/>
              <a:ahLst/>
              <a:cxnLst/>
              <a:rect l="l" t="t" r="r" b="b"/>
              <a:pathLst>
                <a:path w="99859" h="127131" extrusionOk="0">
                  <a:moveTo>
                    <a:pt x="76699" y="1"/>
                  </a:moveTo>
                  <a:cubicBezTo>
                    <a:pt x="68279" y="1"/>
                    <a:pt x="64477" y="3685"/>
                    <a:pt x="64477" y="3685"/>
                  </a:cubicBezTo>
                  <a:cubicBezTo>
                    <a:pt x="64477" y="3685"/>
                    <a:pt x="63173" y="3560"/>
                    <a:pt x="61252" y="3560"/>
                  </a:cubicBezTo>
                  <a:cubicBezTo>
                    <a:pt x="56382" y="3560"/>
                    <a:pt x="47546" y="4359"/>
                    <a:pt x="45955" y="10007"/>
                  </a:cubicBezTo>
                  <a:cubicBezTo>
                    <a:pt x="43700" y="17881"/>
                    <a:pt x="51538" y="24462"/>
                    <a:pt x="53941" y="25719"/>
                  </a:cubicBezTo>
                  <a:cubicBezTo>
                    <a:pt x="53941" y="25719"/>
                    <a:pt x="55900" y="31634"/>
                    <a:pt x="52943" y="38511"/>
                  </a:cubicBezTo>
                  <a:cubicBezTo>
                    <a:pt x="50022" y="45388"/>
                    <a:pt x="46510" y="55518"/>
                    <a:pt x="31056" y="69566"/>
                  </a:cubicBezTo>
                  <a:cubicBezTo>
                    <a:pt x="15602" y="83615"/>
                    <a:pt x="5066" y="89346"/>
                    <a:pt x="2552" y="105095"/>
                  </a:cubicBezTo>
                  <a:cubicBezTo>
                    <a:pt x="1" y="120808"/>
                    <a:pt x="7580" y="126982"/>
                    <a:pt x="28394" y="127130"/>
                  </a:cubicBezTo>
                  <a:cubicBezTo>
                    <a:pt x="28456" y="127130"/>
                    <a:pt x="28519" y="127131"/>
                    <a:pt x="28581" y="127131"/>
                  </a:cubicBezTo>
                  <a:cubicBezTo>
                    <a:pt x="49374" y="127131"/>
                    <a:pt x="83025" y="102605"/>
                    <a:pt x="91429" y="73485"/>
                  </a:cubicBezTo>
                  <a:cubicBezTo>
                    <a:pt x="99858" y="44278"/>
                    <a:pt x="97492" y="32189"/>
                    <a:pt x="97049" y="21652"/>
                  </a:cubicBezTo>
                  <a:cubicBezTo>
                    <a:pt x="96642" y="11116"/>
                    <a:pt x="90616" y="1282"/>
                    <a:pt x="79931" y="172"/>
                  </a:cubicBezTo>
                  <a:cubicBezTo>
                    <a:pt x="78786" y="54"/>
                    <a:pt x="77710" y="1"/>
                    <a:pt x="766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37"/>
            <p:cNvSpPr/>
            <p:nvPr/>
          </p:nvSpPr>
          <p:spPr>
            <a:xfrm>
              <a:off x="3547025" y="1507125"/>
              <a:ext cx="2405875" cy="3193375"/>
            </a:xfrm>
            <a:custGeom>
              <a:avLst/>
              <a:gdLst/>
              <a:ahLst/>
              <a:cxnLst/>
              <a:rect l="l" t="t" r="r" b="b"/>
              <a:pathLst>
                <a:path w="96235" h="127735" extrusionOk="0">
                  <a:moveTo>
                    <a:pt x="74903" y="629"/>
                  </a:moveTo>
                  <a:cubicBezTo>
                    <a:pt x="75901" y="629"/>
                    <a:pt x="76973" y="666"/>
                    <a:pt x="78119" y="777"/>
                  </a:cubicBezTo>
                  <a:cubicBezTo>
                    <a:pt x="83369" y="1332"/>
                    <a:pt x="87473" y="4031"/>
                    <a:pt x="90320" y="7876"/>
                  </a:cubicBezTo>
                  <a:cubicBezTo>
                    <a:pt x="93166" y="11721"/>
                    <a:pt x="94756" y="16785"/>
                    <a:pt x="94978" y="21998"/>
                  </a:cubicBezTo>
                  <a:cubicBezTo>
                    <a:pt x="95126" y="26139"/>
                    <a:pt x="95606" y="30465"/>
                    <a:pt x="95606" y="36010"/>
                  </a:cubicBezTo>
                  <a:cubicBezTo>
                    <a:pt x="95606" y="44587"/>
                    <a:pt x="94497" y="55974"/>
                    <a:pt x="89358" y="73720"/>
                  </a:cubicBezTo>
                  <a:cubicBezTo>
                    <a:pt x="85181" y="88176"/>
                    <a:pt x="74718" y="101559"/>
                    <a:pt x="62666" y="111320"/>
                  </a:cubicBezTo>
                  <a:cubicBezTo>
                    <a:pt x="50650" y="121043"/>
                    <a:pt x="37082" y="127143"/>
                    <a:pt x="26767" y="127143"/>
                  </a:cubicBezTo>
                  <a:lnTo>
                    <a:pt x="26619" y="127143"/>
                  </a:lnTo>
                  <a:cubicBezTo>
                    <a:pt x="17524" y="127069"/>
                    <a:pt x="10981" y="125849"/>
                    <a:pt x="6766" y="123224"/>
                  </a:cubicBezTo>
                  <a:cubicBezTo>
                    <a:pt x="4659" y="121893"/>
                    <a:pt x="3143" y="120230"/>
                    <a:pt x="2108" y="118196"/>
                  </a:cubicBezTo>
                  <a:cubicBezTo>
                    <a:pt x="1109" y="116126"/>
                    <a:pt x="592" y="113686"/>
                    <a:pt x="592" y="110765"/>
                  </a:cubicBezTo>
                  <a:cubicBezTo>
                    <a:pt x="592" y="109138"/>
                    <a:pt x="777" y="107364"/>
                    <a:pt x="1073" y="105441"/>
                  </a:cubicBezTo>
                  <a:cubicBezTo>
                    <a:pt x="2330" y="97640"/>
                    <a:pt x="5546" y="92354"/>
                    <a:pt x="10389" y="87215"/>
                  </a:cubicBezTo>
                  <a:cubicBezTo>
                    <a:pt x="15269" y="82076"/>
                    <a:pt x="21739" y="77122"/>
                    <a:pt x="29466" y="70097"/>
                  </a:cubicBezTo>
                  <a:cubicBezTo>
                    <a:pt x="44957" y="56011"/>
                    <a:pt x="48543" y="45808"/>
                    <a:pt x="51463" y="38931"/>
                  </a:cubicBezTo>
                  <a:cubicBezTo>
                    <a:pt x="52757" y="35936"/>
                    <a:pt x="53127" y="33127"/>
                    <a:pt x="53127" y="30908"/>
                  </a:cubicBezTo>
                  <a:cubicBezTo>
                    <a:pt x="53127" y="27914"/>
                    <a:pt x="52462" y="25954"/>
                    <a:pt x="52462" y="25954"/>
                  </a:cubicBezTo>
                  <a:cubicBezTo>
                    <a:pt x="52425" y="25880"/>
                    <a:pt x="52388" y="25806"/>
                    <a:pt x="52314" y="25769"/>
                  </a:cubicBezTo>
                  <a:cubicBezTo>
                    <a:pt x="51316" y="25252"/>
                    <a:pt x="49208" y="23662"/>
                    <a:pt x="47434" y="21444"/>
                  </a:cubicBezTo>
                  <a:cubicBezTo>
                    <a:pt x="45622" y="19226"/>
                    <a:pt x="44069" y="16342"/>
                    <a:pt x="44069" y="13162"/>
                  </a:cubicBezTo>
                  <a:cubicBezTo>
                    <a:pt x="44069" y="12238"/>
                    <a:pt x="44180" y="11351"/>
                    <a:pt x="44476" y="10390"/>
                  </a:cubicBezTo>
                  <a:cubicBezTo>
                    <a:pt x="44846" y="9059"/>
                    <a:pt x="45659" y="8023"/>
                    <a:pt x="46731" y="7173"/>
                  </a:cubicBezTo>
                  <a:cubicBezTo>
                    <a:pt x="48395" y="5916"/>
                    <a:pt x="50650" y="5140"/>
                    <a:pt x="52979" y="4733"/>
                  </a:cubicBezTo>
                  <a:cubicBezTo>
                    <a:pt x="55308" y="4289"/>
                    <a:pt x="57674" y="4178"/>
                    <a:pt x="59486" y="4178"/>
                  </a:cubicBezTo>
                  <a:cubicBezTo>
                    <a:pt x="60447" y="4178"/>
                    <a:pt x="61224" y="4215"/>
                    <a:pt x="61815" y="4252"/>
                  </a:cubicBezTo>
                  <a:cubicBezTo>
                    <a:pt x="62074" y="4252"/>
                    <a:pt x="62296" y="4252"/>
                    <a:pt x="62444" y="4289"/>
                  </a:cubicBezTo>
                  <a:lnTo>
                    <a:pt x="62666" y="4289"/>
                  </a:lnTo>
                  <a:cubicBezTo>
                    <a:pt x="62695" y="4299"/>
                    <a:pt x="62722" y="4304"/>
                    <a:pt x="62747" y="4304"/>
                  </a:cubicBezTo>
                  <a:cubicBezTo>
                    <a:pt x="62816" y="4304"/>
                    <a:pt x="62870" y="4270"/>
                    <a:pt x="62924" y="4215"/>
                  </a:cubicBezTo>
                  <a:cubicBezTo>
                    <a:pt x="63109" y="4031"/>
                    <a:pt x="66843" y="629"/>
                    <a:pt x="74903" y="629"/>
                  </a:cubicBezTo>
                  <a:close/>
                  <a:moveTo>
                    <a:pt x="74903" y="1"/>
                  </a:moveTo>
                  <a:cubicBezTo>
                    <a:pt x="67145" y="1"/>
                    <a:pt x="63234" y="3109"/>
                    <a:pt x="62579" y="3682"/>
                  </a:cubicBezTo>
                  <a:lnTo>
                    <a:pt x="62579" y="3682"/>
                  </a:lnTo>
                  <a:cubicBezTo>
                    <a:pt x="62172" y="3644"/>
                    <a:pt x="61016" y="3550"/>
                    <a:pt x="59486" y="3550"/>
                  </a:cubicBezTo>
                  <a:cubicBezTo>
                    <a:pt x="57046" y="3550"/>
                    <a:pt x="53608" y="3772"/>
                    <a:pt x="50502" y="4696"/>
                  </a:cubicBezTo>
                  <a:cubicBezTo>
                    <a:pt x="48986" y="5140"/>
                    <a:pt x="47545" y="5768"/>
                    <a:pt x="46361" y="6692"/>
                  </a:cubicBezTo>
                  <a:cubicBezTo>
                    <a:pt x="45178" y="7580"/>
                    <a:pt x="44291" y="8763"/>
                    <a:pt x="43884" y="10242"/>
                  </a:cubicBezTo>
                  <a:cubicBezTo>
                    <a:pt x="43589" y="11240"/>
                    <a:pt x="43441" y="12201"/>
                    <a:pt x="43441" y="13162"/>
                  </a:cubicBezTo>
                  <a:cubicBezTo>
                    <a:pt x="43441" y="16527"/>
                    <a:pt x="45068" y="19521"/>
                    <a:pt x="46953" y="21850"/>
                  </a:cubicBezTo>
                  <a:cubicBezTo>
                    <a:pt x="48750" y="24079"/>
                    <a:pt x="50792" y="25644"/>
                    <a:pt x="51923" y="26272"/>
                  </a:cubicBezTo>
                  <a:lnTo>
                    <a:pt x="51923" y="26272"/>
                  </a:lnTo>
                  <a:cubicBezTo>
                    <a:pt x="52058" y="26769"/>
                    <a:pt x="52499" y="28466"/>
                    <a:pt x="52499" y="30908"/>
                  </a:cubicBezTo>
                  <a:cubicBezTo>
                    <a:pt x="52499" y="33090"/>
                    <a:pt x="52129" y="35788"/>
                    <a:pt x="50909" y="38709"/>
                  </a:cubicBezTo>
                  <a:cubicBezTo>
                    <a:pt x="47951" y="45586"/>
                    <a:pt x="44476" y="55605"/>
                    <a:pt x="29059" y="69617"/>
                  </a:cubicBezTo>
                  <a:cubicBezTo>
                    <a:pt x="21369" y="76641"/>
                    <a:pt x="14863" y="81595"/>
                    <a:pt x="9945" y="86771"/>
                  </a:cubicBezTo>
                  <a:cubicBezTo>
                    <a:pt x="5028" y="91984"/>
                    <a:pt x="1738" y="97419"/>
                    <a:pt x="444" y="105330"/>
                  </a:cubicBezTo>
                  <a:cubicBezTo>
                    <a:pt x="148" y="107290"/>
                    <a:pt x="0" y="109101"/>
                    <a:pt x="0" y="110765"/>
                  </a:cubicBezTo>
                  <a:cubicBezTo>
                    <a:pt x="0" y="113723"/>
                    <a:pt x="518" y="116311"/>
                    <a:pt x="1553" y="118455"/>
                  </a:cubicBezTo>
                  <a:cubicBezTo>
                    <a:pt x="3180" y="121708"/>
                    <a:pt x="6027" y="124001"/>
                    <a:pt x="10167" y="125516"/>
                  </a:cubicBezTo>
                  <a:cubicBezTo>
                    <a:pt x="14308" y="126995"/>
                    <a:pt x="19743" y="127698"/>
                    <a:pt x="26619" y="127735"/>
                  </a:cubicBezTo>
                  <a:lnTo>
                    <a:pt x="26767" y="127735"/>
                  </a:lnTo>
                  <a:cubicBezTo>
                    <a:pt x="37304" y="127735"/>
                    <a:pt x="50946" y="121597"/>
                    <a:pt x="63072" y="111763"/>
                  </a:cubicBezTo>
                  <a:cubicBezTo>
                    <a:pt x="75162" y="101966"/>
                    <a:pt x="85735" y="88546"/>
                    <a:pt x="89950" y="73868"/>
                  </a:cubicBezTo>
                  <a:cubicBezTo>
                    <a:pt x="95089" y="56085"/>
                    <a:pt x="96235" y="44624"/>
                    <a:pt x="96235" y="36010"/>
                  </a:cubicBezTo>
                  <a:cubicBezTo>
                    <a:pt x="96235" y="30428"/>
                    <a:pt x="95754" y="26065"/>
                    <a:pt x="95606" y="21961"/>
                  </a:cubicBezTo>
                  <a:cubicBezTo>
                    <a:pt x="95384" y="16638"/>
                    <a:pt x="93758" y="11499"/>
                    <a:pt x="90800" y="7506"/>
                  </a:cubicBezTo>
                  <a:cubicBezTo>
                    <a:pt x="87879" y="3550"/>
                    <a:pt x="83591" y="740"/>
                    <a:pt x="78193" y="186"/>
                  </a:cubicBezTo>
                  <a:cubicBezTo>
                    <a:pt x="77010" y="38"/>
                    <a:pt x="75938" y="1"/>
                    <a:pt x="749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37"/>
            <p:cNvSpPr/>
            <p:nvPr/>
          </p:nvSpPr>
          <p:spPr>
            <a:xfrm>
              <a:off x="4746725" y="1839875"/>
              <a:ext cx="464000" cy="184875"/>
            </a:xfrm>
            <a:custGeom>
              <a:avLst/>
              <a:gdLst/>
              <a:ahLst/>
              <a:cxnLst/>
              <a:rect l="l" t="t" r="r" b="b"/>
              <a:pathLst>
                <a:path w="18560" h="7395" extrusionOk="0">
                  <a:moveTo>
                    <a:pt x="4732" y="0"/>
                  </a:moveTo>
                  <a:cubicBezTo>
                    <a:pt x="3549" y="0"/>
                    <a:pt x="2514" y="111"/>
                    <a:pt x="1701" y="407"/>
                  </a:cubicBezTo>
                  <a:cubicBezTo>
                    <a:pt x="1294" y="592"/>
                    <a:pt x="961" y="777"/>
                    <a:pt x="666" y="1035"/>
                  </a:cubicBezTo>
                  <a:cubicBezTo>
                    <a:pt x="370" y="1294"/>
                    <a:pt x="185" y="1664"/>
                    <a:pt x="74" y="2034"/>
                  </a:cubicBezTo>
                  <a:cubicBezTo>
                    <a:pt x="37" y="2255"/>
                    <a:pt x="0" y="2477"/>
                    <a:pt x="0" y="2662"/>
                  </a:cubicBezTo>
                  <a:cubicBezTo>
                    <a:pt x="0" y="3475"/>
                    <a:pt x="370" y="4178"/>
                    <a:pt x="961" y="4733"/>
                  </a:cubicBezTo>
                  <a:cubicBezTo>
                    <a:pt x="1812" y="5620"/>
                    <a:pt x="3106" y="6285"/>
                    <a:pt x="4511" y="6729"/>
                  </a:cubicBezTo>
                  <a:cubicBezTo>
                    <a:pt x="5915" y="7136"/>
                    <a:pt x="7431" y="7394"/>
                    <a:pt x="8651" y="7394"/>
                  </a:cubicBezTo>
                  <a:cubicBezTo>
                    <a:pt x="9391" y="7394"/>
                    <a:pt x="10056" y="7320"/>
                    <a:pt x="10537" y="7099"/>
                  </a:cubicBezTo>
                  <a:cubicBezTo>
                    <a:pt x="10796" y="7025"/>
                    <a:pt x="11017" y="6877"/>
                    <a:pt x="11165" y="6729"/>
                  </a:cubicBezTo>
                  <a:cubicBezTo>
                    <a:pt x="11350" y="6544"/>
                    <a:pt x="11461" y="6285"/>
                    <a:pt x="11461" y="6063"/>
                  </a:cubicBezTo>
                  <a:cubicBezTo>
                    <a:pt x="11461" y="5694"/>
                    <a:pt x="11313" y="5361"/>
                    <a:pt x="11128" y="5065"/>
                  </a:cubicBezTo>
                  <a:cubicBezTo>
                    <a:pt x="10759" y="4622"/>
                    <a:pt x="10167" y="4289"/>
                    <a:pt x="9539" y="4067"/>
                  </a:cubicBezTo>
                  <a:cubicBezTo>
                    <a:pt x="8540" y="3697"/>
                    <a:pt x="7394" y="3549"/>
                    <a:pt x="6470" y="3475"/>
                  </a:cubicBezTo>
                  <a:cubicBezTo>
                    <a:pt x="5546" y="3365"/>
                    <a:pt x="4843" y="3365"/>
                    <a:pt x="4843" y="3365"/>
                  </a:cubicBezTo>
                  <a:lnTo>
                    <a:pt x="4843" y="3993"/>
                  </a:lnTo>
                  <a:lnTo>
                    <a:pt x="5102" y="3993"/>
                  </a:lnTo>
                  <a:cubicBezTo>
                    <a:pt x="5694" y="4030"/>
                    <a:pt x="7209" y="4104"/>
                    <a:pt x="8503" y="4400"/>
                  </a:cubicBezTo>
                  <a:cubicBezTo>
                    <a:pt x="9169" y="4548"/>
                    <a:pt x="9760" y="4769"/>
                    <a:pt x="10204" y="5065"/>
                  </a:cubicBezTo>
                  <a:cubicBezTo>
                    <a:pt x="10426" y="5213"/>
                    <a:pt x="10574" y="5361"/>
                    <a:pt x="10685" y="5509"/>
                  </a:cubicBezTo>
                  <a:cubicBezTo>
                    <a:pt x="10796" y="5694"/>
                    <a:pt x="10833" y="5842"/>
                    <a:pt x="10833" y="6063"/>
                  </a:cubicBezTo>
                  <a:cubicBezTo>
                    <a:pt x="10833" y="6137"/>
                    <a:pt x="10796" y="6211"/>
                    <a:pt x="10722" y="6285"/>
                  </a:cubicBezTo>
                  <a:cubicBezTo>
                    <a:pt x="10611" y="6433"/>
                    <a:pt x="10352" y="6544"/>
                    <a:pt x="10019" y="6655"/>
                  </a:cubicBezTo>
                  <a:cubicBezTo>
                    <a:pt x="9650" y="6729"/>
                    <a:pt x="9169" y="6766"/>
                    <a:pt x="8651" y="6766"/>
                  </a:cubicBezTo>
                  <a:cubicBezTo>
                    <a:pt x="7099" y="6766"/>
                    <a:pt x="5065" y="6359"/>
                    <a:pt x="3401" y="5620"/>
                  </a:cubicBezTo>
                  <a:cubicBezTo>
                    <a:pt x="2588" y="5287"/>
                    <a:pt x="1886" y="4806"/>
                    <a:pt x="1405" y="4326"/>
                  </a:cubicBezTo>
                  <a:cubicBezTo>
                    <a:pt x="887" y="3808"/>
                    <a:pt x="629" y="3254"/>
                    <a:pt x="629" y="2662"/>
                  </a:cubicBezTo>
                  <a:cubicBezTo>
                    <a:pt x="629" y="2514"/>
                    <a:pt x="666" y="2366"/>
                    <a:pt x="703" y="2182"/>
                  </a:cubicBezTo>
                  <a:cubicBezTo>
                    <a:pt x="740" y="1923"/>
                    <a:pt x="887" y="1701"/>
                    <a:pt x="1072" y="1479"/>
                  </a:cubicBezTo>
                  <a:cubicBezTo>
                    <a:pt x="1405" y="1183"/>
                    <a:pt x="1886" y="961"/>
                    <a:pt x="2514" y="814"/>
                  </a:cubicBezTo>
                  <a:cubicBezTo>
                    <a:pt x="3106" y="703"/>
                    <a:pt x="3882" y="629"/>
                    <a:pt x="4732" y="629"/>
                  </a:cubicBezTo>
                  <a:cubicBezTo>
                    <a:pt x="7357" y="629"/>
                    <a:pt x="10796" y="1257"/>
                    <a:pt x="13531" y="1923"/>
                  </a:cubicBezTo>
                  <a:cubicBezTo>
                    <a:pt x="14936" y="2218"/>
                    <a:pt x="16156" y="2551"/>
                    <a:pt x="17007" y="2773"/>
                  </a:cubicBezTo>
                  <a:cubicBezTo>
                    <a:pt x="17450" y="2921"/>
                    <a:pt x="17783" y="2995"/>
                    <a:pt x="18042" y="3069"/>
                  </a:cubicBezTo>
                  <a:cubicBezTo>
                    <a:pt x="18264" y="3143"/>
                    <a:pt x="18412" y="3180"/>
                    <a:pt x="18412" y="3180"/>
                  </a:cubicBezTo>
                  <a:lnTo>
                    <a:pt x="18559" y="2588"/>
                  </a:lnTo>
                  <a:cubicBezTo>
                    <a:pt x="18559" y="2588"/>
                    <a:pt x="16452" y="1960"/>
                    <a:pt x="13679" y="1294"/>
                  </a:cubicBezTo>
                  <a:cubicBezTo>
                    <a:pt x="10907" y="666"/>
                    <a:pt x="7468" y="0"/>
                    <a:pt x="47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37"/>
            <p:cNvSpPr/>
            <p:nvPr/>
          </p:nvSpPr>
          <p:spPr>
            <a:xfrm>
              <a:off x="5240275" y="1582925"/>
              <a:ext cx="685825" cy="691375"/>
            </a:xfrm>
            <a:custGeom>
              <a:avLst/>
              <a:gdLst/>
              <a:ahLst/>
              <a:cxnLst/>
              <a:rect l="l" t="t" r="r" b="b"/>
              <a:pathLst>
                <a:path w="27433" h="27655" extrusionOk="0">
                  <a:moveTo>
                    <a:pt x="13901" y="0"/>
                  </a:moveTo>
                  <a:cubicBezTo>
                    <a:pt x="12201" y="0"/>
                    <a:pt x="8984" y="74"/>
                    <a:pt x="6027" y="703"/>
                  </a:cubicBezTo>
                  <a:cubicBezTo>
                    <a:pt x="4585" y="999"/>
                    <a:pt x="3180" y="1442"/>
                    <a:pt x="2108" y="2071"/>
                  </a:cubicBezTo>
                  <a:cubicBezTo>
                    <a:pt x="999" y="2699"/>
                    <a:pt x="185" y="3587"/>
                    <a:pt x="0" y="4733"/>
                  </a:cubicBezTo>
                  <a:cubicBezTo>
                    <a:pt x="0" y="4844"/>
                    <a:pt x="0" y="4954"/>
                    <a:pt x="0" y="5065"/>
                  </a:cubicBezTo>
                  <a:cubicBezTo>
                    <a:pt x="0" y="5842"/>
                    <a:pt x="333" y="6692"/>
                    <a:pt x="888" y="7616"/>
                  </a:cubicBezTo>
                  <a:cubicBezTo>
                    <a:pt x="1849" y="9280"/>
                    <a:pt x="3550" y="11203"/>
                    <a:pt x="5694" y="13236"/>
                  </a:cubicBezTo>
                  <a:cubicBezTo>
                    <a:pt x="8836" y="16304"/>
                    <a:pt x="12977" y="19558"/>
                    <a:pt x="16896" y="22220"/>
                  </a:cubicBezTo>
                  <a:cubicBezTo>
                    <a:pt x="20852" y="24882"/>
                    <a:pt x="24660" y="26952"/>
                    <a:pt x="27248" y="27654"/>
                  </a:cubicBezTo>
                  <a:lnTo>
                    <a:pt x="27433" y="27026"/>
                  </a:lnTo>
                  <a:cubicBezTo>
                    <a:pt x="25547" y="26545"/>
                    <a:pt x="22885" y="25251"/>
                    <a:pt x="20002" y="23477"/>
                  </a:cubicBezTo>
                  <a:cubicBezTo>
                    <a:pt x="15676" y="20815"/>
                    <a:pt x="10796" y="17155"/>
                    <a:pt x="7025" y="13680"/>
                  </a:cubicBezTo>
                  <a:cubicBezTo>
                    <a:pt x="5139" y="11942"/>
                    <a:pt x="3513" y="10241"/>
                    <a:pt x="2367" y="8725"/>
                  </a:cubicBezTo>
                  <a:cubicBezTo>
                    <a:pt x="1221" y="7247"/>
                    <a:pt x="592" y="5916"/>
                    <a:pt x="592" y="5065"/>
                  </a:cubicBezTo>
                  <a:cubicBezTo>
                    <a:pt x="592" y="4991"/>
                    <a:pt x="629" y="4917"/>
                    <a:pt x="629" y="4844"/>
                  </a:cubicBezTo>
                  <a:cubicBezTo>
                    <a:pt x="777" y="3919"/>
                    <a:pt x="1405" y="3217"/>
                    <a:pt x="2404" y="2625"/>
                  </a:cubicBezTo>
                  <a:cubicBezTo>
                    <a:pt x="3882" y="1738"/>
                    <a:pt x="6175" y="1220"/>
                    <a:pt x="8356" y="925"/>
                  </a:cubicBezTo>
                  <a:cubicBezTo>
                    <a:pt x="10537" y="666"/>
                    <a:pt x="12644" y="629"/>
                    <a:pt x="13901" y="629"/>
                  </a:cubicBezTo>
                  <a:lnTo>
                    <a:pt x="15011" y="629"/>
                  </a:lnTo>
                  <a:lnTo>
                    <a:pt x="150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37"/>
            <p:cNvSpPr/>
            <p:nvPr/>
          </p:nvSpPr>
          <p:spPr>
            <a:xfrm>
              <a:off x="5406650" y="1584775"/>
              <a:ext cx="438125" cy="367875"/>
            </a:xfrm>
            <a:custGeom>
              <a:avLst/>
              <a:gdLst/>
              <a:ahLst/>
              <a:cxnLst/>
              <a:rect l="l" t="t" r="r" b="b"/>
              <a:pathLst>
                <a:path w="17525" h="14715" extrusionOk="0">
                  <a:moveTo>
                    <a:pt x="3475" y="0"/>
                  </a:moveTo>
                  <a:cubicBezTo>
                    <a:pt x="3475" y="0"/>
                    <a:pt x="2625" y="518"/>
                    <a:pt x="1775" y="1368"/>
                  </a:cubicBezTo>
                  <a:cubicBezTo>
                    <a:pt x="924" y="2256"/>
                    <a:pt x="37" y="3476"/>
                    <a:pt x="0" y="4917"/>
                  </a:cubicBezTo>
                  <a:cubicBezTo>
                    <a:pt x="0" y="5509"/>
                    <a:pt x="148" y="6101"/>
                    <a:pt x="481" y="6692"/>
                  </a:cubicBezTo>
                  <a:cubicBezTo>
                    <a:pt x="961" y="7616"/>
                    <a:pt x="1960" y="8541"/>
                    <a:pt x="3254" y="9465"/>
                  </a:cubicBezTo>
                  <a:cubicBezTo>
                    <a:pt x="5213" y="10833"/>
                    <a:pt x="7801" y="12127"/>
                    <a:pt x="10426" y="13125"/>
                  </a:cubicBezTo>
                  <a:cubicBezTo>
                    <a:pt x="13014" y="14086"/>
                    <a:pt x="15602" y="14715"/>
                    <a:pt x="17524" y="14715"/>
                  </a:cubicBezTo>
                  <a:lnTo>
                    <a:pt x="17524" y="14123"/>
                  </a:lnTo>
                  <a:cubicBezTo>
                    <a:pt x="15121" y="14123"/>
                    <a:pt x="11387" y="13014"/>
                    <a:pt x="8097" y="11461"/>
                  </a:cubicBezTo>
                  <a:cubicBezTo>
                    <a:pt x="6433" y="10722"/>
                    <a:pt x="4880" y="9835"/>
                    <a:pt x="3623" y="8947"/>
                  </a:cubicBezTo>
                  <a:cubicBezTo>
                    <a:pt x="2366" y="8097"/>
                    <a:pt x="1442" y="7173"/>
                    <a:pt x="1035" y="6396"/>
                  </a:cubicBezTo>
                  <a:cubicBezTo>
                    <a:pt x="740" y="5879"/>
                    <a:pt x="629" y="5398"/>
                    <a:pt x="629" y="4917"/>
                  </a:cubicBezTo>
                  <a:cubicBezTo>
                    <a:pt x="629" y="3734"/>
                    <a:pt x="1405" y="2625"/>
                    <a:pt x="2181" y="1812"/>
                  </a:cubicBezTo>
                  <a:cubicBezTo>
                    <a:pt x="2588" y="1405"/>
                    <a:pt x="2995" y="1072"/>
                    <a:pt x="3291" y="851"/>
                  </a:cubicBezTo>
                  <a:cubicBezTo>
                    <a:pt x="3438" y="740"/>
                    <a:pt x="3586" y="666"/>
                    <a:pt x="3660" y="592"/>
                  </a:cubicBezTo>
                  <a:lnTo>
                    <a:pt x="3771" y="518"/>
                  </a:lnTo>
                  <a:lnTo>
                    <a:pt x="3808" y="518"/>
                  </a:lnTo>
                  <a:lnTo>
                    <a:pt x="347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37"/>
            <p:cNvSpPr/>
            <p:nvPr/>
          </p:nvSpPr>
          <p:spPr>
            <a:xfrm>
              <a:off x="4434325" y="2717300"/>
              <a:ext cx="1258875" cy="2210575"/>
            </a:xfrm>
            <a:custGeom>
              <a:avLst/>
              <a:gdLst/>
              <a:ahLst/>
              <a:cxnLst/>
              <a:rect l="l" t="t" r="r" b="b"/>
              <a:pathLst>
                <a:path w="50355" h="88423" extrusionOk="0">
                  <a:moveTo>
                    <a:pt x="29766" y="1"/>
                  </a:moveTo>
                  <a:cubicBezTo>
                    <a:pt x="24738" y="1"/>
                    <a:pt x="21221" y="247"/>
                    <a:pt x="21221" y="247"/>
                  </a:cubicBezTo>
                  <a:cubicBezTo>
                    <a:pt x="21221" y="247"/>
                    <a:pt x="14936" y="18696"/>
                    <a:pt x="11609" y="35850"/>
                  </a:cubicBezTo>
                  <a:cubicBezTo>
                    <a:pt x="8282" y="53004"/>
                    <a:pt x="0" y="88422"/>
                    <a:pt x="0" y="88422"/>
                  </a:cubicBezTo>
                  <a:lnTo>
                    <a:pt x="33939" y="88422"/>
                  </a:lnTo>
                  <a:cubicBezTo>
                    <a:pt x="33939" y="88422"/>
                    <a:pt x="34124" y="80511"/>
                    <a:pt x="35418" y="70159"/>
                  </a:cubicBezTo>
                  <a:cubicBezTo>
                    <a:pt x="36712" y="59844"/>
                    <a:pt x="50354" y="4314"/>
                    <a:pt x="50354" y="4314"/>
                  </a:cubicBezTo>
                  <a:cubicBezTo>
                    <a:pt x="50354" y="4314"/>
                    <a:pt x="47212" y="802"/>
                    <a:pt x="38191" y="247"/>
                  </a:cubicBezTo>
                  <a:cubicBezTo>
                    <a:pt x="35171" y="62"/>
                    <a:pt x="32280" y="1"/>
                    <a:pt x="297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37"/>
            <p:cNvSpPr/>
            <p:nvPr/>
          </p:nvSpPr>
          <p:spPr>
            <a:xfrm>
              <a:off x="4426000" y="2709600"/>
              <a:ext cx="1275500" cy="2226600"/>
            </a:xfrm>
            <a:custGeom>
              <a:avLst/>
              <a:gdLst/>
              <a:ahLst/>
              <a:cxnLst/>
              <a:rect l="l" t="t" r="r" b="b"/>
              <a:pathLst>
                <a:path w="51020" h="89064" extrusionOk="0">
                  <a:moveTo>
                    <a:pt x="30094" y="629"/>
                  </a:moveTo>
                  <a:cubicBezTo>
                    <a:pt x="32608" y="629"/>
                    <a:pt x="35492" y="666"/>
                    <a:pt x="38487" y="851"/>
                  </a:cubicBezTo>
                  <a:cubicBezTo>
                    <a:pt x="42960" y="1147"/>
                    <a:pt x="45992" y="2145"/>
                    <a:pt x="47840" y="3069"/>
                  </a:cubicBezTo>
                  <a:cubicBezTo>
                    <a:pt x="48802" y="3513"/>
                    <a:pt x="49467" y="3957"/>
                    <a:pt x="49874" y="4289"/>
                  </a:cubicBezTo>
                  <a:cubicBezTo>
                    <a:pt x="50096" y="4474"/>
                    <a:pt x="50243" y="4585"/>
                    <a:pt x="50317" y="4696"/>
                  </a:cubicBezTo>
                  <a:lnTo>
                    <a:pt x="50350" y="4718"/>
                  </a:lnTo>
                  <a:lnTo>
                    <a:pt x="50350" y="4718"/>
                  </a:lnTo>
                  <a:cubicBezTo>
                    <a:pt x="49952" y="6341"/>
                    <a:pt x="46759" y="19392"/>
                    <a:pt x="43404" y="33607"/>
                  </a:cubicBezTo>
                  <a:cubicBezTo>
                    <a:pt x="41629" y="41186"/>
                    <a:pt x="39781" y="49098"/>
                    <a:pt x="38339" y="55753"/>
                  </a:cubicBezTo>
                  <a:cubicBezTo>
                    <a:pt x="36860" y="62444"/>
                    <a:pt x="35751" y="67842"/>
                    <a:pt x="35455" y="70430"/>
                  </a:cubicBezTo>
                  <a:cubicBezTo>
                    <a:pt x="34307" y="79613"/>
                    <a:pt x="34032" y="86906"/>
                    <a:pt x="33985" y="88435"/>
                  </a:cubicBezTo>
                  <a:lnTo>
                    <a:pt x="715" y="88435"/>
                  </a:lnTo>
                  <a:cubicBezTo>
                    <a:pt x="1603" y="84627"/>
                    <a:pt x="9110" y="52359"/>
                    <a:pt x="12238" y="36232"/>
                  </a:cubicBezTo>
                  <a:cubicBezTo>
                    <a:pt x="13901" y="27655"/>
                    <a:pt x="16304" y="18745"/>
                    <a:pt x="18264" y="12016"/>
                  </a:cubicBezTo>
                  <a:cubicBezTo>
                    <a:pt x="19262" y="8652"/>
                    <a:pt x="20149" y="5805"/>
                    <a:pt x="20815" y="3809"/>
                  </a:cubicBezTo>
                  <a:cubicBezTo>
                    <a:pt x="21111" y="2810"/>
                    <a:pt x="21369" y="1997"/>
                    <a:pt x="21554" y="1480"/>
                  </a:cubicBezTo>
                  <a:cubicBezTo>
                    <a:pt x="21652" y="1188"/>
                    <a:pt x="21718" y="978"/>
                    <a:pt x="21759" y="844"/>
                  </a:cubicBezTo>
                  <a:lnTo>
                    <a:pt x="21759" y="844"/>
                  </a:lnTo>
                  <a:cubicBezTo>
                    <a:pt x="21863" y="839"/>
                    <a:pt x="22005" y="830"/>
                    <a:pt x="22183" y="814"/>
                  </a:cubicBezTo>
                  <a:cubicBezTo>
                    <a:pt x="23403" y="740"/>
                    <a:pt x="26323" y="629"/>
                    <a:pt x="30094" y="629"/>
                  </a:cubicBezTo>
                  <a:close/>
                  <a:moveTo>
                    <a:pt x="30094" y="1"/>
                  </a:moveTo>
                  <a:cubicBezTo>
                    <a:pt x="25066" y="1"/>
                    <a:pt x="21517" y="259"/>
                    <a:pt x="21517" y="259"/>
                  </a:cubicBezTo>
                  <a:cubicBezTo>
                    <a:pt x="21406" y="259"/>
                    <a:pt x="21295" y="333"/>
                    <a:pt x="21258" y="444"/>
                  </a:cubicBezTo>
                  <a:cubicBezTo>
                    <a:pt x="21258" y="444"/>
                    <a:pt x="14973" y="18930"/>
                    <a:pt x="11646" y="36121"/>
                  </a:cubicBezTo>
                  <a:cubicBezTo>
                    <a:pt x="9982" y="44661"/>
                    <a:pt x="7062" y="57823"/>
                    <a:pt x="4585" y="68840"/>
                  </a:cubicBezTo>
                  <a:cubicBezTo>
                    <a:pt x="3328" y="74312"/>
                    <a:pt x="2182" y="79303"/>
                    <a:pt x="1368" y="82889"/>
                  </a:cubicBezTo>
                  <a:cubicBezTo>
                    <a:pt x="962" y="84664"/>
                    <a:pt x="629" y="86105"/>
                    <a:pt x="370" y="87141"/>
                  </a:cubicBezTo>
                  <a:cubicBezTo>
                    <a:pt x="148" y="88139"/>
                    <a:pt x="0" y="88693"/>
                    <a:pt x="0" y="88693"/>
                  </a:cubicBezTo>
                  <a:cubicBezTo>
                    <a:pt x="0" y="88767"/>
                    <a:pt x="0" y="88878"/>
                    <a:pt x="74" y="88952"/>
                  </a:cubicBezTo>
                  <a:cubicBezTo>
                    <a:pt x="148" y="89026"/>
                    <a:pt x="222" y="89063"/>
                    <a:pt x="333" y="89063"/>
                  </a:cubicBezTo>
                  <a:lnTo>
                    <a:pt x="34272" y="89063"/>
                  </a:lnTo>
                  <a:cubicBezTo>
                    <a:pt x="34420" y="89063"/>
                    <a:pt x="34568" y="88915"/>
                    <a:pt x="34568" y="88767"/>
                  </a:cubicBezTo>
                  <a:cubicBezTo>
                    <a:pt x="34568" y="88767"/>
                    <a:pt x="34605" y="88250"/>
                    <a:pt x="34642" y="87362"/>
                  </a:cubicBezTo>
                  <a:cubicBezTo>
                    <a:pt x="34753" y="84664"/>
                    <a:pt x="35085" y="78268"/>
                    <a:pt x="36047" y="70504"/>
                  </a:cubicBezTo>
                  <a:cubicBezTo>
                    <a:pt x="36379" y="67953"/>
                    <a:pt x="37452" y="62555"/>
                    <a:pt x="38930" y="55900"/>
                  </a:cubicBezTo>
                  <a:cubicBezTo>
                    <a:pt x="41112" y="45918"/>
                    <a:pt x="44143" y="33089"/>
                    <a:pt x="46583" y="22812"/>
                  </a:cubicBezTo>
                  <a:cubicBezTo>
                    <a:pt x="47840" y="17636"/>
                    <a:pt x="48949" y="13125"/>
                    <a:pt x="49726" y="9872"/>
                  </a:cubicBezTo>
                  <a:cubicBezTo>
                    <a:pt x="50133" y="8245"/>
                    <a:pt x="50428" y="6951"/>
                    <a:pt x="50650" y="6064"/>
                  </a:cubicBezTo>
                  <a:cubicBezTo>
                    <a:pt x="50872" y="5177"/>
                    <a:pt x="50983" y="4696"/>
                    <a:pt x="50983" y="4696"/>
                  </a:cubicBezTo>
                  <a:cubicBezTo>
                    <a:pt x="51020" y="4585"/>
                    <a:pt x="50983" y="4474"/>
                    <a:pt x="50909" y="4400"/>
                  </a:cubicBezTo>
                  <a:cubicBezTo>
                    <a:pt x="50872" y="4363"/>
                    <a:pt x="47655" y="814"/>
                    <a:pt x="38524" y="259"/>
                  </a:cubicBezTo>
                  <a:cubicBezTo>
                    <a:pt x="35492" y="75"/>
                    <a:pt x="32608" y="1"/>
                    <a:pt x="300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37"/>
            <p:cNvSpPr/>
            <p:nvPr/>
          </p:nvSpPr>
          <p:spPr>
            <a:xfrm>
              <a:off x="5009200" y="2762300"/>
              <a:ext cx="495450" cy="732950"/>
            </a:xfrm>
            <a:custGeom>
              <a:avLst/>
              <a:gdLst/>
              <a:ahLst/>
              <a:cxnLst/>
              <a:rect l="l" t="t" r="r" b="b"/>
              <a:pathLst>
                <a:path w="19818" h="29318" extrusionOk="0">
                  <a:moveTo>
                    <a:pt x="2515" y="0"/>
                  </a:moveTo>
                  <a:cubicBezTo>
                    <a:pt x="2515" y="0"/>
                    <a:pt x="1" y="10685"/>
                    <a:pt x="1" y="16970"/>
                  </a:cubicBezTo>
                  <a:cubicBezTo>
                    <a:pt x="1" y="22449"/>
                    <a:pt x="3278" y="29317"/>
                    <a:pt x="8798" y="29317"/>
                  </a:cubicBezTo>
                  <a:cubicBezTo>
                    <a:pt x="9646" y="29317"/>
                    <a:pt x="10548" y="29155"/>
                    <a:pt x="11499" y="28800"/>
                  </a:cubicBezTo>
                  <a:cubicBezTo>
                    <a:pt x="18671" y="26101"/>
                    <a:pt x="19817" y="18522"/>
                    <a:pt x="19817" y="13605"/>
                  </a:cubicBezTo>
                  <a:cubicBezTo>
                    <a:pt x="19817" y="8688"/>
                    <a:pt x="19521" y="1959"/>
                    <a:pt x="19521" y="1959"/>
                  </a:cubicBezTo>
                  <a:cubicBezTo>
                    <a:pt x="19521" y="1959"/>
                    <a:pt x="17513" y="3566"/>
                    <a:pt x="14167" y="3566"/>
                  </a:cubicBezTo>
                  <a:cubicBezTo>
                    <a:pt x="13089" y="3566"/>
                    <a:pt x="11871" y="3399"/>
                    <a:pt x="10537" y="2958"/>
                  </a:cubicBezTo>
                  <a:cubicBezTo>
                    <a:pt x="5066" y="1109"/>
                    <a:pt x="2515" y="0"/>
                    <a:pt x="25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37"/>
            <p:cNvSpPr/>
            <p:nvPr/>
          </p:nvSpPr>
          <p:spPr>
            <a:xfrm>
              <a:off x="5024925" y="2762300"/>
              <a:ext cx="478800" cy="363925"/>
            </a:xfrm>
            <a:custGeom>
              <a:avLst/>
              <a:gdLst/>
              <a:ahLst/>
              <a:cxnLst/>
              <a:rect l="l" t="t" r="r" b="b"/>
              <a:pathLst>
                <a:path w="19152" h="14557" extrusionOk="0">
                  <a:moveTo>
                    <a:pt x="1886" y="0"/>
                  </a:moveTo>
                  <a:cubicBezTo>
                    <a:pt x="1886" y="0"/>
                    <a:pt x="740" y="4917"/>
                    <a:pt x="0" y="10056"/>
                  </a:cubicBezTo>
                  <a:cubicBezTo>
                    <a:pt x="1494" y="12453"/>
                    <a:pt x="4130" y="14556"/>
                    <a:pt x="8798" y="14556"/>
                  </a:cubicBezTo>
                  <a:cubicBezTo>
                    <a:pt x="9098" y="14556"/>
                    <a:pt x="9406" y="14547"/>
                    <a:pt x="9724" y="14530"/>
                  </a:cubicBezTo>
                  <a:cubicBezTo>
                    <a:pt x="13901" y="14271"/>
                    <a:pt x="16933" y="12792"/>
                    <a:pt x="19151" y="10685"/>
                  </a:cubicBezTo>
                  <a:cubicBezTo>
                    <a:pt x="19077" y="6396"/>
                    <a:pt x="18892" y="1959"/>
                    <a:pt x="18892" y="1959"/>
                  </a:cubicBezTo>
                  <a:cubicBezTo>
                    <a:pt x="18892" y="1959"/>
                    <a:pt x="16884" y="3566"/>
                    <a:pt x="13538" y="3566"/>
                  </a:cubicBezTo>
                  <a:cubicBezTo>
                    <a:pt x="12460" y="3566"/>
                    <a:pt x="11242" y="3399"/>
                    <a:pt x="9908" y="2958"/>
                  </a:cubicBezTo>
                  <a:cubicBezTo>
                    <a:pt x="4437" y="1109"/>
                    <a:pt x="1886" y="0"/>
                    <a:pt x="18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37"/>
            <p:cNvSpPr/>
            <p:nvPr/>
          </p:nvSpPr>
          <p:spPr>
            <a:xfrm>
              <a:off x="5031400" y="2805725"/>
              <a:ext cx="452900" cy="320750"/>
            </a:xfrm>
            <a:custGeom>
              <a:avLst/>
              <a:gdLst/>
              <a:ahLst/>
              <a:cxnLst/>
              <a:rect l="l" t="t" r="r" b="b"/>
              <a:pathLst>
                <a:path w="18116" h="12830" extrusionOk="0">
                  <a:moveTo>
                    <a:pt x="18116" y="2773"/>
                  </a:moveTo>
                  <a:lnTo>
                    <a:pt x="18079" y="2810"/>
                  </a:lnTo>
                  <a:cubicBezTo>
                    <a:pt x="18079" y="2810"/>
                    <a:pt x="18042" y="2810"/>
                    <a:pt x="18042" y="2847"/>
                  </a:cubicBezTo>
                  <a:cubicBezTo>
                    <a:pt x="17931" y="2995"/>
                    <a:pt x="17820" y="3180"/>
                    <a:pt x="17635" y="3402"/>
                  </a:cubicBezTo>
                  <a:cubicBezTo>
                    <a:pt x="17302" y="3883"/>
                    <a:pt x="16859" y="4585"/>
                    <a:pt x="16378" y="5435"/>
                  </a:cubicBezTo>
                  <a:cubicBezTo>
                    <a:pt x="15417" y="7099"/>
                    <a:pt x="14345" y="9317"/>
                    <a:pt x="13864" y="11536"/>
                  </a:cubicBezTo>
                  <a:cubicBezTo>
                    <a:pt x="13827" y="11683"/>
                    <a:pt x="13827" y="11831"/>
                    <a:pt x="13790" y="11979"/>
                  </a:cubicBezTo>
                  <a:cubicBezTo>
                    <a:pt x="15232" y="11499"/>
                    <a:pt x="16526" y="10833"/>
                    <a:pt x="17598" y="10020"/>
                  </a:cubicBezTo>
                  <a:cubicBezTo>
                    <a:pt x="17820" y="6914"/>
                    <a:pt x="18005" y="4437"/>
                    <a:pt x="18116" y="2773"/>
                  </a:cubicBezTo>
                  <a:close/>
                  <a:moveTo>
                    <a:pt x="1553" y="1"/>
                  </a:moveTo>
                  <a:lnTo>
                    <a:pt x="1553" y="75"/>
                  </a:lnTo>
                  <a:cubicBezTo>
                    <a:pt x="1294" y="1184"/>
                    <a:pt x="998" y="2700"/>
                    <a:pt x="666" y="4437"/>
                  </a:cubicBezTo>
                  <a:cubicBezTo>
                    <a:pt x="444" y="5768"/>
                    <a:pt x="185" y="7247"/>
                    <a:pt x="0" y="8689"/>
                  </a:cubicBezTo>
                  <a:cubicBezTo>
                    <a:pt x="1516" y="10944"/>
                    <a:pt x="4104" y="12829"/>
                    <a:pt x="8503" y="12829"/>
                  </a:cubicBezTo>
                  <a:cubicBezTo>
                    <a:pt x="8799" y="12829"/>
                    <a:pt x="9132" y="12793"/>
                    <a:pt x="9465" y="12793"/>
                  </a:cubicBezTo>
                  <a:cubicBezTo>
                    <a:pt x="10796" y="12719"/>
                    <a:pt x="12016" y="12497"/>
                    <a:pt x="13125" y="12201"/>
                  </a:cubicBezTo>
                  <a:cubicBezTo>
                    <a:pt x="13162" y="11942"/>
                    <a:pt x="13236" y="11683"/>
                    <a:pt x="13273" y="11388"/>
                  </a:cubicBezTo>
                  <a:cubicBezTo>
                    <a:pt x="13975" y="8171"/>
                    <a:pt x="15897" y="4955"/>
                    <a:pt x="16933" y="3365"/>
                  </a:cubicBezTo>
                  <a:lnTo>
                    <a:pt x="16933" y="3365"/>
                  </a:lnTo>
                  <a:cubicBezTo>
                    <a:pt x="15676" y="3920"/>
                    <a:pt x="14234" y="4252"/>
                    <a:pt x="12644" y="4326"/>
                  </a:cubicBezTo>
                  <a:cubicBezTo>
                    <a:pt x="12348" y="4363"/>
                    <a:pt x="12053" y="4363"/>
                    <a:pt x="11757" y="4363"/>
                  </a:cubicBezTo>
                  <a:cubicBezTo>
                    <a:pt x="6655" y="4363"/>
                    <a:pt x="3512" y="2219"/>
                    <a:pt x="15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37"/>
            <p:cNvSpPr/>
            <p:nvPr/>
          </p:nvSpPr>
          <p:spPr>
            <a:xfrm>
              <a:off x="5001825" y="2754200"/>
              <a:ext cx="510200" cy="748450"/>
            </a:xfrm>
            <a:custGeom>
              <a:avLst/>
              <a:gdLst/>
              <a:ahLst/>
              <a:cxnLst/>
              <a:rect l="l" t="t" r="r" b="b"/>
              <a:pathLst>
                <a:path w="20408" h="29938" extrusionOk="0">
                  <a:moveTo>
                    <a:pt x="3044" y="746"/>
                  </a:moveTo>
                  <a:lnTo>
                    <a:pt x="3044" y="746"/>
                  </a:lnTo>
                  <a:cubicBezTo>
                    <a:pt x="3908" y="1120"/>
                    <a:pt x="6406" y="2112"/>
                    <a:pt x="10722" y="3540"/>
                  </a:cubicBezTo>
                  <a:cubicBezTo>
                    <a:pt x="12089" y="4021"/>
                    <a:pt x="13383" y="4206"/>
                    <a:pt x="14493" y="4206"/>
                  </a:cubicBezTo>
                  <a:cubicBezTo>
                    <a:pt x="16987" y="4206"/>
                    <a:pt x="18742" y="3330"/>
                    <a:pt x="19532" y="2835"/>
                  </a:cubicBezTo>
                  <a:lnTo>
                    <a:pt x="19532" y="2835"/>
                  </a:lnTo>
                  <a:cubicBezTo>
                    <a:pt x="19537" y="3002"/>
                    <a:pt x="19546" y="3202"/>
                    <a:pt x="19558" y="3430"/>
                  </a:cubicBezTo>
                  <a:cubicBezTo>
                    <a:pt x="19631" y="5537"/>
                    <a:pt x="19779" y="10269"/>
                    <a:pt x="19779" y="13929"/>
                  </a:cubicBezTo>
                  <a:cubicBezTo>
                    <a:pt x="19779" y="16369"/>
                    <a:pt x="19521" y="19475"/>
                    <a:pt x="18374" y="22248"/>
                  </a:cubicBezTo>
                  <a:cubicBezTo>
                    <a:pt x="17191" y="25020"/>
                    <a:pt x="15195" y="27497"/>
                    <a:pt x="11720" y="28828"/>
                  </a:cubicBezTo>
                  <a:cubicBezTo>
                    <a:pt x="10759" y="29161"/>
                    <a:pt x="9908" y="29309"/>
                    <a:pt x="9095" y="29309"/>
                  </a:cubicBezTo>
                  <a:cubicBezTo>
                    <a:pt x="7764" y="29309"/>
                    <a:pt x="6581" y="28902"/>
                    <a:pt x="5546" y="28200"/>
                  </a:cubicBezTo>
                  <a:cubicBezTo>
                    <a:pt x="3993" y="27165"/>
                    <a:pt x="2736" y="25464"/>
                    <a:pt x="1886" y="23505"/>
                  </a:cubicBezTo>
                  <a:cubicBezTo>
                    <a:pt x="1072" y="21545"/>
                    <a:pt x="592" y="19327"/>
                    <a:pt x="592" y="17294"/>
                  </a:cubicBezTo>
                  <a:cubicBezTo>
                    <a:pt x="592" y="14188"/>
                    <a:pt x="1220" y="9936"/>
                    <a:pt x="1849" y="6498"/>
                  </a:cubicBezTo>
                  <a:cubicBezTo>
                    <a:pt x="2181" y="4761"/>
                    <a:pt x="2477" y="3245"/>
                    <a:pt x="2736" y="2136"/>
                  </a:cubicBezTo>
                  <a:cubicBezTo>
                    <a:pt x="2847" y="1581"/>
                    <a:pt x="2958" y="1174"/>
                    <a:pt x="3032" y="842"/>
                  </a:cubicBezTo>
                  <a:cubicBezTo>
                    <a:pt x="3036" y="808"/>
                    <a:pt x="3040" y="776"/>
                    <a:pt x="3044" y="746"/>
                  </a:cubicBezTo>
                  <a:close/>
                  <a:moveTo>
                    <a:pt x="2828" y="1"/>
                  </a:moveTo>
                  <a:cubicBezTo>
                    <a:pt x="2782" y="1"/>
                    <a:pt x="2736" y="10"/>
                    <a:pt x="2699" y="28"/>
                  </a:cubicBezTo>
                  <a:cubicBezTo>
                    <a:pt x="2588" y="65"/>
                    <a:pt x="2551" y="139"/>
                    <a:pt x="2514" y="250"/>
                  </a:cubicBezTo>
                  <a:cubicBezTo>
                    <a:pt x="2514" y="250"/>
                    <a:pt x="1886" y="2912"/>
                    <a:pt x="1257" y="6387"/>
                  </a:cubicBezTo>
                  <a:cubicBezTo>
                    <a:pt x="629" y="9862"/>
                    <a:pt x="0" y="14114"/>
                    <a:pt x="0" y="17294"/>
                  </a:cubicBezTo>
                  <a:cubicBezTo>
                    <a:pt x="0" y="20103"/>
                    <a:pt x="813" y="23246"/>
                    <a:pt x="2366" y="25686"/>
                  </a:cubicBezTo>
                  <a:cubicBezTo>
                    <a:pt x="3143" y="26906"/>
                    <a:pt x="4067" y="27978"/>
                    <a:pt x="5213" y="28718"/>
                  </a:cubicBezTo>
                  <a:cubicBezTo>
                    <a:pt x="6322" y="29494"/>
                    <a:pt x="7653" y="29938"/>
                    <a:pt x="9095" y="29938"/>
                  </a:cubicBezTo>
                  <a:cubicBezTo>
                    <a:pt x="9982" y="29938"/>
                    <a:pt x="10943" y="29753"/>
                    <a:pt x="11905" y="29383"/>
                  </a:cubicBezTo>
                  <a:cubicBezTo>
                    <a:pt x="15602" y="28015"/>
                    <a:pt x="17746" y="25390"/>
                    <a:pt x="18929" y="22469"/>
                  </a:cubicBezTo>
                  <a:cubicBezTo>
                    <a:pt x="20112" y="19586"/>
                    <a:pt x="20408" y="16406"/>
                    <a:pt x="20408" y="13929"/>
                  </a:cubicBezTo>
                  <a:cubicBezTo>
                    <a:pt x="20408" y="9012"/>
                    <a:pt x="20112" y="2283"/>
                    <a:pt x="20112" y="2283"/>
                  </a:cubicBezTo>
                  <a:cubicBezTo>
                    <a:pt x="20112" y="2136"/>
                    <a:pt x="20038" y="2062"/>
                    <a:pt x="19927" y="1988"/>
                  </a:cubicBezTo>
                  <a:cubicBezTo>
                    <a:pt x="19906" y="1977"/>
                    <a:pt x="19878" y="1972"/>
                    <a:pt x="19847" y="1972"/>
                  </a:cubicBezTo>
                  <a:cubicBezTo>
                    <a:pt x="19773" y="1972"/>
                    <a:pt x="19684" y="1999"/>
                    <a:pt x="19631" y="2025"/>
                  </a:cubicBezTo>
                  <a:lnTo>
                    <a:pt x="19594" y="2062"/>
                  </a:lnTo>
                  <a:cubicBezTo>
                    <a:pt x="19410" y="2210"/>
                    <a:pt x="17524" y="3577"/>
                    <a:pt x="14493" y="3577"/>
                  </a:cubicBezTo>
                  <a:cubicBezTo>
                    <a:pt x="13420" y="3577"/>
                    <a:pt x="12237" y="3393"/>
                    <a:pt x="10943" y="2986"/>
                  </a:cubicBezTo>
                  <a:cubicBezTo>
                    <a:pt x="8208" y="2062"/>
                    <a:pt x="6211" y="1322"/>
                    <a:pt x="4880" y="805"/>
                  </a:cubicBezTo>
                  <a:cubicBezTo>
                    <a:pt x="4215" y="583"/>
                    <a:pt x="3734" y="361"/>
                    <a:pt x="3438" y="250"/>
                  </a:cubicBezTo>
                  <a:cubicBezTo>
                    <a:pt x="3253" y="176"/>
                    <a:pt x="3143" y="102"/>
                    <a:pt x="3069" y="102"/>
                  </a:cubicBezTo>
                  <a:cubicBezTo>
                    <a:pt x="2995" y="65"/>
                    <a:pt x="2958" y="28"/>
                    <a:pt x="2958" y="28"/>
                  </a:cubicBezTo>
                  <a:cubicBezTo>
                    <a:pt x="2921" y="10"/>
                    <a:pt x="2875" y="1"/>
                    <a:pt x="28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37"/>
            <p:cNvSpPr/>
            <p:nvPr/>
          </p:nvSpPr>
          <p:spPr>
            <a:xfrm>
              <a:off x="5354875" y="2859575"/>
              <a:ext cx="133125" cy="419400"/>
            </a:xfrm>
            <a:custGeom>
              <a:avLst/>
              <a:gdLst/>
              <a:ahLst/>
              <a:cxnLst/>
              <a:rect l="l" t="t" r="r" b="b"/>
              <a:pathLst>
                <a:path w="5325" h="16776" extrusionOk="0">
                  <a:moveTo>
                    <a:pt x="4991" y="0"/>
                  </a:moveTo>
                  <a:cubicBezTo>
                    <a:pt x="4895" y="0"/>
                    <a:pt x="4800" y="49"/>
                    <a:pt x="4733" y="139"/>
                  </a:cubicBezTo>
                  <a:cubicBezTo>
                    <a:pt x="4733" y="139"/>
                    <a:pt x="1332" y="4649"/>
                    <a:pt x="334" y="9234"/>
                  </a:cubicBezTo>
                  <a:cubicBezTo>
                    <a:pt x="112" y="10343"/>
                    <a:pt x="1" y="11341"/>
                    <a:pt x="1" y="12228"/>
                  </a:cubicBezTo>
                  <a:cubicBezTo>
                    <a:pt x="1" y="15001"/>
                    <a:pt x="925" y="16591"/>
                    <a:pt x="925" y="16628"/>
                  </a:cubicBezTo>
                  <a:cubicBezTo>
                    <a:pt x="999" y="16726"/>
                    <a:pt x="1106" y="16776"/>
                    <a:pt x="1213" y="16776"/>
                  </a:cubicBezTo>
                  <a:cubicBezTo>
                    <a:pt x="1266" y="16776"/>
                    <a:pt x="1319" y="16763"/>
                    <a:pt x="1369" y="16739"/>
                  </a:cubicBezTo>
                  <a:cubicBezTo>
                    <a:pt x="1517" y="16665"/>
                    <a:pt x="1554" y="16443"/>
                    <a:pt x="1480" y="16295"/>
                  </a:cubicBezTo>
                  <a:cubicBezTo>
                    <a:pt x="1369" y="16147"/>
                    <a:pt x="629" y="14705"/>
                    <a:pt x="629" y="12228"/>
                  </a:cubicBezTo>
                  <a:cubicBezTo>
                    <a:pt x="629" y="11378"/>
                    <a:pt x="703" y="10417"/>
                    <a:pt x="925" y="9382"/>
                  </a:cubicBezTo>
                  <a:cubicBezTo>
                    <a:pt x="1406" y="7163"/>
                    <a:pt x="2478" y="4945"/>
                    <a:pt x="3439" y="3281"/>
                  </a:cubicBezTo>
                  <a:cubicBezTo>
                    <a:pt x="3920" y="2431"/>
                    <a:pt x="4363" y="1729"/>
                    <a:pt x="4696" y="1248"/>
                  </a:cubicBezTo>
                  <a:cubicBezTo>
                    <a:pt x="4881" y="1026"/>
                    <a:pt x="4992" y="841"/>
                    <a:pt x="5103" y="693"/>
                  </a:cubicBezTo>
                  <a:cubicBezTo>
                    <a:pt x="5177" y="582"/>
                    <a:pt x="5251" y="509"/>
                    <a:pt x="5251" y="509"/>
                  </a:cubicBezTo>
                  <a:cubicBezTo>
                    <a:pt x="5325" y="361"/>
                    <a:pt x="5325" y="176"/>
                    <a:pt x="5177" y="65"/>
                  </a:cubicBezTo>
                  <a:cubicBezTo>
                    <a:pt x="5118" y="21"/>
                    <a:pt x="5054" y="0"/>
                    <a:pt x="49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37"/>
            <p:cNvSpPr/>
            <p:nvPr/>
          </p:nvSpPr>
          <p:spPr>
            <a:xfrm>
              <a:off x="3913950" y="2701900"/>
              <a:ext cx="2461350" cy="2225975"/>
            </a:xfrm>
            <a:custGeom>
              <a:avLst/>
              <a:gdLst/>
              <a:ahLst/>
              <a:cxnLst/>
              <a:rect l="l" t="t" r="r" b="b"/>
              <a:pathLst>
                <a:path w="98454" h="89039" extrusionOk="0">
                  <a:moveTo>
                    <a:pt x="45813" y="0"/>
                  </a:moveTo>
                  <a:cubicBezTo>
                    <a:pt x="45788" y="0"/>
                    <a:pt x="45770" y="13"/>
                    <a:pt x="45770" y="13"/>
                  </a:cubicBezTo>
                  <a:cubicBezTo>
                    <a:pt x="45770" y="13"/>
                    <a:pt x="18819" y="457"/>
                    <a:pt x="16859" y="567"/>
                  </a:cubicBezTo>
                  <a:cubicBezTo>
                    <a:pt x="14863" y="715"/>
                    <a:pt x="15713" y="14210"/>
                    <a:pt x="15713" y="33434"/>
                  </a:cubicBezTo>
                  <a:cubicBezTo>
                    <a:pt x="15713" y="51106"/>
                    <a:pt x="2219" y="83863"/>
                    <a:pt x="1" y="89038"/>
                  </a:cubicBezTo>
                  <a:lnTo>
                    <a:pt x="25584" y="89038"/>
                  </a:lnTo>
                  <a:cubicBezTo>
                    <a:pt x="26398" y="85489"/>
                    <a:pt x="30280" y="69259"/>
                    <a:pt x="33126" y="60423"/>
                  </a:cubicBezTo>
                  <a:cubicBezTo>
                    <a:pt x="36380" y="50441"/>
                    <a:pt x="40594" y="38093"/>
                    <a:pt x="41408" y="30625"/>
                  </a:cubicBezTo>
                  <a:cubicBezTo>
                    <a:pt x="42258" y="23194"/>
                    <a:pt x="45770" y="3377"/>
                    <a:pt x="45770" y="3377"/>
                  </a:cubicBezTo>
                  <a:cubicBezTo>
                    <a:pt x="46226" y="275"/>
                    <a:pt x="45932" y="0"/>
                    <a:pt x="45813" y="0"/>
                  </a:cubicBezTo>
                  <a:close/>
                  <a:moveTo>
                    <a:pt x="67668" y="1054"/>
                  </a:moveTo>
                  <a:cubicBezTo>
                    <a:pt x="63932" y="1054"/>
                    <a:pt x="63331" y="2426"/>
                    <a:pt x="63331" y="4375"/>
                  </a:cubicBezTo>
                  <a:cubicBezTo>
                    <a:pt x="63331" y="4375"/>
                    <a:pt x="62629" y="13211"/>
                    <a:pt x="61779" y="26854"/>
                  </a:cubicBezTo>
                  <a:cubicBezTo>
                    <a:pt x="60928" y="40459"/>
                    <a:pt x="57564" y="57059"/>
                    <a:pt x="53238" y="68150"/>
                  </a:cubicBezTo>
                  <a:cubicBezTo>
                    <a:pt x="48876" y="79241"/>
                    <a:pt x="49024" y="85970"/>
                    <a:pt x="49135" y="88077"/>
                  </a:cubicBezTo>
                  <a:cubicBezTo>
                    <a:pt x="49172" y="88447"/>
                    <a:pt x="49209" y="88780"/>
                    <a:pt x="49209" y="89038"/>
                  </a:cubicBezTo>
                  <a:lnTo>
                    <a:pt x="68766" y="89038"/>
                  </a:lnTo>
                  <a:cubicBezTo>
                    <a:pt x="68248" y="85896"/>
                    <a:pt x="67990" y="78465"/>
                    <a:pt x="72759" y="65451"/>
                  </a:cubicBezTo>
                  <a:cubicBezTo>
                    <a:pt x="72759" y="65451"/>
                    <a:pt x="72759" y="77134"/>
                    <a:pt x="73868" y="80498"/>
                  </a:cubicBezTo>
                  <a:cubicBezTo>
                    <a:pt x="74489" y="82381"/>
                    <a:pt x="74727" y="83383"/>
                    <a:pt x="75575" y="83383"/>
                  </a:cubicBezTo>
                  <a:cubicBezTo>
                    <a:pt x="76242" y="83383"/>
                    <a:pt x="77286" y="82762"/>
                    <a:pt x="79192" y="81459"/>
                  </a:cubicBezTo>
                  <a:cubicBezTo>
                    <a:pt x="83554" y="78539"/>
                    <a:pt x="98453" y="59425"/>
                    <a:pt x="98453" y="59425"/>
                  </a:cubicBezTo>
                  <a:lnTo>
                    <a:pt x="98453" y="53103"/>
                  </a:lnTo>
                  <a:cubicBezTo>
                    <a:pt x="98453" y="53103"/>
                    <a:pt x="92538" y="56615"/>
                    <a:pt x="88323" y="58722"/>
                  </a:cubicBezTo>
                  <a:cubicBezTo>
                    <a:pt x="87504" y="59132"/>
                    <a:pt x="86834" y="59335"/>
                    <a:pt x="86294" y="59335"/>
                  </a:cubicBezTo>
                  <a:cubicBezTo>
                    <a:pt x="84060" y="59335"/>
                    <a:pt x="84066" y="55855"/>
                    <a:pt x="84959" y="49184"/>
                  </a:cubicBezTo>
                  <a:cubicBezTo>
                    <a:pt x="86068" y="40903"/>
                    <a:pt x="95791" y="9440"/>
                    <a:pt x="95902" y="7185"/>
                  </a:cubicBezTo>
                  <a:cubicBezTo>
                    <a:pt x="96050" y="4930"/>
                    <a:pt x="79192" y="2564"/>
                    <a:pt x="71761" y="1418"/>
                  </a:cubicBezTo>
                  <a:cubicBezTo>
                    <a:pt x="70093" y="1169"/>
                    <a:pt x="68749" y="1054"/>
                    <a:pt x="67668" y="105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37"/>
            <p:cNvSpPr/>
            <p:nvPr/>
          </p:nvSpPr>
          <p:spPr>
            <a:xfrm>
              <a:off x="5139525" y="3731850"/>
              <a:ext cx="1235775" cy="1196025"/>
            </a:xfrm>
            <a:custGeom>
              <a:avLst/>
              <a:gdLst/>
              <a:ahLst/>
              <a:cxnLst/>
              <a:rect l="l" t="t" r="r" b="b"/>
              <a:pathLst>
                <a:path w="49431" h="47841" extrusionOk="0">
                  <a:moveTo>
                    <a:pt x="32276" y="0"/>
                  </a:moveTo>
                  <a:cubicBezTo>
                    <a:pt x="32276" y="0"/>
                    <a:pt x="14678" y="31388"/>
                    <a:pt x="5842" y="37969"/>
                  </a:cubicBezTo>
                  <a:cubicBezTo>
                    <a:pt x="3883" y="39448"/>
                    <a:pt x="1960" y="40779"/>
                    <a:pt x="259" y="42073"/>
                  </a:cubicBezTo>
                  <a:cubicBezTo>
                    <a:pt x="1" y="44402"/>
                    <a:pt x="75" y="46029"/>
                    <a:pt x="112" y="46879"/>
                  </a:cubicBezTo>
                  <a:cubicBezTo>
                    <a:pt x="149" y="47249"/>
                    <a:pt x="186" y="47582"/>
                    <a:pt x="186" y="47840"/>
                  </a:cubicBezTo>
                  <a:lnTo>
                    <a:pt x="19743" y="47840"/>
                  </a:lnTo>
                  <a:cubicBezTo>
                    <a:pt x="19225" y="44698"/>
                    <a:pt x="18967" y="37267"/>
                    <a:pt x="23736" y="24253"/>
                  </a:cubicBezTo>
                  <a:cubicBezTo>
                    <a:pt x="23736" y="24253"/>
                    <a:pt x="23736" y="35936"/>
                    <a:pt x="24845" y="39300"/>
                  </a:cubicBezTo>
                  <a:cubicBezTo>
                    <a:pt x="25466" y="41183"/>
                    <a:pt x="25704" y="42185"/>
                    <a:pt x="26552" y="42185"/>
                  </a:cubicBezTo>
                  <a:cubicBezTo>
                    <a:pt x="27219" y="42185"/>
                    <a:pt x="28263" y="41564"/>
                    <a:pt x="30169" y="40261"/>
                  </a:cubicBezTo>
                  <a:cubicBezTo>
                    <a:pt x="34531" y="37341"/>
                    <a:pt x="49430" y="18227"/>
                    <a:pt x="49430" y="18227"/>
                  </a:cubicBezTo>
                  <a:lnTo>
                    <a:pt x="49430" y="11905"/>
                  </a:lnTo>
                  <a:cubicBezTo>
                    <a:pt x="49430" y="11905"/>
                    <a:pt x="43515" y="15417"/>
                    <a:pt x="39300" y="17524"/>
                  </a:cubicBezTo>
                  <a:cubicBezTo>
                    <a:pt x="38481" y="17934"/>
                    <a:pt x="37811" y="18137"/>
                    <a:pt x="37271" y="18137"/>
                  </a:cubicBezTo>
                  <a:cubicBezTo>
                    <a:pt x="35037" y="18137"/>
                    <a:pt x="35043" y="14657"/>
                    <a:pt x="35936" y="7986"/>
                  </a:cubicBezTo>
                  <a:cubicBezTo>
                    <a:pt x="36158" y="6396"/>
                    <a:pt x="36676" y="3919"/>
                    <a:pt x="37415" y="962"/>
                  </a:cubicBezTo>
                  <a:lnTo>
                    <a:pt x="3227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37"/>
            <p:cNvSpPr/>
            <p:nvPr/>
          </p:nvSpPr>
          <p:spPr>
            <a:xfrm>
              <a:off x="3913950" y="3766050"/>
              <a:ext cx="429825" cy="1161825"/>
            </a:xfrm>
            <a:custGeom>
              <a:avLst/>
              <a:gdLst/>
              <a:ahLst/>
              <a:cxnLst/>
              <a:rect l="l" t="t" r="r" b="b"/>
              <a:pathLst>
                <a:path w="17193" h="46473" extrusionOk="0">
                  <a:moveTo>
                    <a:pt x="17192" y="0"/>
                  </a:moveTo>
                  <a:lnTo>
                    <a:pt x="13162" y="8097"/>
                  </a:lnTo>
                  <a:cubicBezTo>
                    <a:pt x="9095" y="24549"/>
                    <a:pt x="1590" y="42738"/>
                    <a:pt x="1" y="46472"/>
                  </a:cubicBezTo>
                  <a:lnTo>
                    <a:pt x="6101" y="46472"/>
                  </a:lnTo>
                  <a:lnTo>
                    <a:pt x="171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37"/>
            <p:cNvSpPr/>
            <p:nvPr/>
          </p:nvSpPr>
          <p:spPr>
            <a:xfrm>
              <a:off x="5142300" y="4519325"/>
              <a:ext cx="933525" cy="401150"/>
            </a:xfrm>
            <a:custGeom>
              <a:avLst/>
              <a:gdLst/>
              <a:ahLst/>
              <a:cxnLst/>
              <a:rect l="l" t="t" r="r" b="b"/>
              <a:pathLst>
                <a:path w="37341" h="16046" extrusionOk="0">
                  <a:moveTo>
                    <a:pt x="24142" y="777"/>
                  </a:moveTo>
                  <a:lnTo>
                    <a:pt x="24142" y="777"/>
                  </a:lnTo>
                  <a:cubicBezTo>
                    <a:pt x="24216" y="1886"/>
                    <a:pt x="24290" y="2995"/>
                    <a:pt x="24401" y="3993"/>
                  </a:cubicBezTo>
                  <a:cubicBezTo>
                    <a:pt x="24549" y="5546"/>
                    <a:pt x="24771" y="6914"/>
                    <a:pt x="25030" y="7690"/>
                  </a:cubicBezTo>
                  <a:cubicBezTo>
                    <a:pt x="25252" y="8430"/>
                    <a:pt x="25436" y="8984"/>
                    <a:pt x="25621" y="9428"/>
                  </a:cubicBezTo>
                  <a:cubicBezTo>
                    <a:pt x="25769" y="9872"/>
                    <a:pt x="25954" y="10167"/>
                    <a:pt x="26102" y="10278"/>
                  </a:cubicBezTo>
                  <a:cubicBezTo>
                    <a:pt x="26213" y="10352"/>
                    <a:pt x="26287" y="10389"/>
                    <a:pt x="26435" y="10389"/>
                  </a:cubicBezTo>
                  <a:lnTo>
                    <a:pt x="26472" y="10389"/>
                  </a:lnTo>
                  <a:cubicBezTo>
                    <a:pt x="26693" y="10389"/>
                    <a:pt x="27100" y="10241"/>
                    <a:pt x="27655" y="9945"/>
                  </a:cubicBezTo>
                  <a:cubicBezTo>
                    <a:pt x="28209" y="9650"/>
                    <a:pt x="28949" y="9169"/>
                    <a:pt x="29910" y="8541"/>
                  </a:cubicBezTo>
                  <a:cubicBezTo>
                    <a:pt x="30797" y="7912"/>
                    <a:pt x="32276" y="6507"/>
                    <a:pt x="33940" y="4696"/>
                  </a:cubicBezTo>
                  <a:cubicBezTo>
                    <a:pt x="35012" y="3550"/>
                    <a:pt x="36158" y="2256"/>
                    <a:pt x="37341" y="888"/>
                  </a:cubicBezTo>
                  <a:lnTo>
                    <a:pt x="24142" y="777"/>
                  </a:lnTo>
                  <a:close/>
                  <a:moveTo>
                    <a:pt x="11868" y="0"/>
                  </a:moveTo>
                  <a:cubicBezTo>
                    <a:pt x="9613" y="2847"/>
                    <a:pt x="7506" y="5176"/>
                    <a:pt x="5731" y="6470"/>
                  </a:cubicBezTo>
                  <a:cubicBezTo>
                    <a:pt x="3883" y="7875"/>
                    <a:pt x="2108" y="9132"/>
                    <a:pt x="481" y="10315"/>
                  </a:cubicBezTo>
                  <a:cubicBezTo>
                    <a:pt x="333" y="11757"/>
                    <a:pt x="259" y="12940"/>
                    <a:pt x="259" y="13827"/>
                  </a:cubicBezTo>
                  <a:cubicBezTo>
                    <a:pt x="259" y="14493"/>
                    <a:pt x="296" y="15010"/>
                    <a:pt x="333" y="15343"/>
                  </a:cubicBezTo>
                  <a:lnTo>
                    <a:pt x="1" y="15380"/>
                  </a:lnTo>
                  <a:lnTo>
                    <a:pt x="333" y="15380"/>
                  </a:lnTo>
                  <a:cubicBezTo>
                    <a:pt x="333" y="15602"/>
                    <a:pt x="370" y="15824"/>
                    <a:pt x="370" y="16046"/>
                  </a:cubicBezTo>
                  <a:lnTo>
                    <a:pt x="19299" y="16046"/>
                  </a:lnTo>
                  <a:cubicBezTo>
                    <a:pt x="19151" y="15195"/>
                    <a:pt x="19077" y="14086"/>
                    <a:pt x="19077" y="12681"/>
                  </a:cubicBezTo>
                  <a:cubicBezTo>
                    <a:pt x="19077" y="9872"/>
                    <a:pt x="19447" y="5953"/>
                    <a:pt x="20778" y="740"/>
                  </a:cubicBezTo>
                  <a:lnTo>
                    <a:pt x="13273" y="666"/>
                  </a:lnTo>
                  <a:cubicBezTo>
                    <a:pt x="12682" y="666"/>
                    <a:pt x="12201" y="407"/>
                    <a:pt x="118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37"/>
            <p:cNvSpPr/>
            <p:nvPr/>
          </p:nvSpPr>
          <p:spPr>
            <a:xfrm>
              <a:off x="3925975" y="4024850"/>
              <a:ext cx="355850" cy="895625"/>
            </a:xfrm>
            <a:custGeom>
              <a:avLst/>
              <a:gdLst/>
              <a:ahLst/>
              <a:cxnLst/>
              <a:rect l="l" t="t" r="r" b="b"/>
              <a:pathLst>
                <a:path w="14234" h="35825" extrusionOk="0">
                  <a:moveTo>
                    <a:pt x="14234" y="0"/>
                  </a:moveTo>
                  <a:lnTo>
                    <a:pt x="11498" y="8060"/>
                  </a:lnTo>
                  <a:lnTo>
                    <a:pt x="12348" y="7912"/>
                  </a:lnTo>
                  <a:lnTo>
                    <a:pt x="14234" y="0"/>
                  </a:lnTo>
                  <a:close/>
                  <a:moveTo>
                    <a:pt x="7727" y="27358"/>
                  </a:moveTo>
                  <a:lnTo>
                    <a:pt x="7727" y="27358"/>
                  </a:lnTo>
                  <a:cubicBezTo>
                    <a:pt x="5805" y="27913"/>
                    <a:pt x="4104" y="28394"/>
                    <a:pt x="2847" y="28726"/>
                  </a:cubicBezTo>
                  <a:cubicBezTo>
                    <a:pt x="1590" y="31980"/>
                    <a:pt x="555" y="34457"/>
                    <a:pt x="0" y="35825"/>
                  </a:cubicBezTo>
                  <a:lnTo>
                    <a:pt x="5694" y="35825"/>
                  </a:lnTo>
                  <a:lnTo>
                    <a:pt x="7727" y="2735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Google Shape;1916;p37"/>
            <p:cNvSpPr/>
            <p:nvPr/>
          </p:nvSpPr>
          <p:spPr>
            <a:xfrm>
              <a:off x="3906550" y="2694575"/>
              <a:ext cx="2476150" cy="2241625"/>
            </a:xfrm>
            <a:custGeom>
              <a:avLst/>
              <a:gdLst/>
              <a:ahLst/>
              <a:cxnLst/>
              <a:rect l="l" t="t" r="r" b="b"/>
              <a:pathLst>
                <a:path w="99046" h="89665" extrusionOk="0">
                  <a:moveTo>
                    <a:pt x="25427" y="29501"/>
                  </a:moveTo>
                  <a:cubicBezTo>
                    <a:pt x="25333" y="29501"/>
                    <a:pt x="25243" y="29537"/>
                    <a:pt x="25178" y="29624"/>
                  </a:cubicBezTo>
                  <a:lnTo>
                    <a:pt x="20704" y="35502"/>
                  </a:lnTo>
                  <a:cubicBezTo>
                    <a:pt x="20594" y="35650"/>
                    <a:pt x="20594" y="35835"/>
                    <a:pt x="20741" y="35946"/>
                  </a:cubicBezTo>
                  <a:cubicBezTo>
                    <a:pt x="20803" y="35992"/>
                    <a:pt x="20872" y="36013"/>
                    <a:pt x="20939" y="36013"/>
                  </a:cubicBezTo>
                  <a:cubicBezTo>
                    <a:pt x="21031" y="36013"/>
                    <a:pt x="21121" y="35973"/>
                    <a:pt x="21185" y="35909"/>
                  </a:cubicBezTo>
                  <a:lnTo>
                    <a:pt x="25659" y="29993"/>
                  </a:lnTo>
                  <a:cubicBezTo>
                    <a:pt x="25769" y="29846"/>
                    <a:pt x="25732" y="29661"/>
                    <a:pt x="25622" y="29550"/>
                  </a:cubicBezTo>
                  <a:cubicBezTo>
                    <a:pt x="25560" y="29519"/>
                    <a:pt x="25493" y="29501"/>
                    <a:pt x="25427" y="29501"/>
                  </a:cubicBezTo>
                  <a:close/>
                  <a:moveTo>
                    <a:pt x="84879" y="20321"/>
                  </a:moveTo>
                  <a:cubicBezTo>
                    <a:pt x="84739" y="20321"/>
                    <a:pt x="84619" y="20421"/>
                    <a:pt x="84590" y="20566"/>
                  </a:cubicBezTo>
                  <a:lnTo>
                    <a:pt x="79044" y="41196"/>
                  </a:lnTo>
                  <a:cubicBezTo>
                    <a:pt x="79007" y="41343"/>
                    <a:pt x="79118" y="41528"/>
                    <a:pt x="79266" y="41565"/>
                  </a:cubicBezTo>
                  <a:cubicBezTo>
                    <a:pt x="79297" y="41571"/>
                    <a:pt x="79326" y="41574"/>
                    <a:pt x="79355" y="41574"/>
                  </a:cubicBezTo>
                  <a:cubicBezTo>
                    <a:pt x="79497" y="41574"/>
                    <a:pt x="79605" y="41497"/>
                    <a:pt x="79636" y="41343"/>
                  </a:cubicBezTo>
                  <a:lnTo>
                    <a:pt x="85181" y="20714"/>
                  </a:lnTo>
                  <a:cubicBezTo>
                    <a:pt x="85255" y="20529"/>
                    <a:pt x="85144" y="20381"/>
                    <a:pt x="84996" y="20344"/>
                  </a:cubicBezTo>
                  <a:cubicBezTo>
                    <a:pt x="84957" y="20328"/>
                    <a:pt x="84917" y="20321"/>
                    <a:pt x="84879" y="20321"/>
                  </a:cubicBezTo>
                  <a:close/>
                  <a:moveTo>
                    <a:pt x="45982" y="639"/>
                  </a:moveTo>
                  <a:cubicBezTo>
                    <a:pt x="46008" y="736"/>
                    <a:pt x="46029" y="896"/>
                    <a:pt x="46029" y="1119"/>
                  </a:cubicBezTo>
                  <a:cubicBezTo>
                    <a:pt x="46029" y="1600"/>
                    <a:pt x="45955" y="2376"/>
                    <a:pt x="45771" y="3633"/>
                  </a:cubicBezTo>
                  <a:cubicBezTo>
                    <a:pt x="45771" y="3633"/>
                    <a:pt x="42258" y="23413"/>
                    <a:pt x="41408" y="30881"/>
                  </a:cubicBezTo>
                  <a:cubicBezTo>
                    <a:pt x="40595" y="38275"/>
                    <a:pt x="36380" y="50623"/>
                    <a:pt x="33127" y="60605"/>
                  </a:cubicBezTo>
                  <a:cubicBezTo>
                    <a:pt x="30343" y="69280"/>
                    <a:pt x="26571" y="84987"/>
                    <a:pt x="25644" y="89036"/>
                  </a:cubicBezTo>
                  <a:lnTo>
                    <a:pt x="779" y="89036"/>
                  </a:lnTo>
                  <a:cubicBezTo>
                    <a:pt x="2092" y="85905"/>
                    <a:pt x="5803" y="76838"/>
                    <a:pt x="9281" y="66336"/>
                  </a:cubicBezTo>
                  <a:cubicBezTo>
                    <a:pt x="12941" y="55244"/>
                    <a:pt x="16305" y="42637"/>
                    <a:pt x="16342" y="33727"/>
                  </a:cubicBezTo>
                  <a:cubicBezTo>
                    <a:pt x="16342" y="24854"/>
                    <a:pt x="16157" y="17202"/>
                    <a:pt x="16157" y="11545"/>
                  </a:cubicBezTo>
                  <a:cubicBezTo>
                    <a:pt x="16157" y="8218"/>
                    <a:pt x="16194" y="5593"/>
                    <a:pt x="16416" y="3781"/>
                  </a:cubicBezTo>
                  <a:cubicBezTo>
                    <a:pt x="16490" y="2894"/>
                    <a:pt x="16638" y="2191"/>
                    <a:pt x="16786" y="1748"/>
                  </a:cubicBezTo>
                  <a:cubicBezTo>
                    <a:pt x="16860" y="1526"/>
                    <a:pt x="16933" y="1378"/>
                    <a:pt x="17007" y="1267"/>
                  </a:cubicBezTo>
                  <a:cubicBezTo>
                    <a:pt x="17081" y="1193"/>
                    <a:pt x="17118" y="1193"/>
                    <a:pt x="17155" y="1193"/>
                  </a:cubicBezTo>
                  <a:cubicBezTo>
                    <a:pt x="17636" y="1156"/>
                    <a:pt x="19706" y="1082"/>
                    <a:pt x="22516" y="1045"/>
                  </a:cubicBezTo>
                  <a:cubicBezTo>
                    <a:pt x="26694" y="934"/>
                    <a:pt x="32609" y="860"/>
                    <a:pt x="37452" y="750"/>
                  </a:cubicBezTo>
                  <a:cubicBezTo>
                    <a:pt x="39855" y="713"/>
                    <a:pt x="42036" y="676"/>
                    <a:pt x="43589" y="676"/>
                  </a:cubicBezTo>
                  <a:cubicBezTo>
                    <a:pt x="44869" y="645"/>
                    <a:pt x="45721" y="640"/>
                    <a:pt x="45982" y="639"/>
                  </a:cubicBezTo>
                  <a:close/>
                  <a:moveTo>
                    <a:pt x="67916" y="1637"/>
                  </a:moveTo>
                  <a:cubicBezTo>
                    <a:pt x="68988" y="1637"/>
                    <a:pt x="70319" y="1785"/>
                    <a:pt x="72020" y="2007"/>
                  </a:cubicBezTo>
                  <a:cubicBezTo>
                    <a:pt x="75717" y="2598"/>
                    <a:pt x="81743" y="3448"/>
                    <a:pt x="86845" y="4484"/>
                  </a:cubicBezTo>
                  <a:cubicBezTo>
                    <a:pt x="89396" y="4964"/>
                    <a:pt x="91725" y="5519"/>
                    <a:pt x="93389" y="6073"/>
                  </a:cubicBezTo>
                  <a:cubicBezTo>
                    <a:pt x="94202" y="6332"/>
                    <a:pt x="94867" y="6591"/>
                    <a:pt x="95311" y="6887"/>
                  </a:cubicBezTo>
                  <a:cubicBezTo>
                    <a:pt x="95533" y="6998"/>
                    <a:pt x="95681" y="7109"/>
                    <a:pt x="95792" y="7219"/>
                  </a:cubicBezTo>
                  <a:cubicBezTo>
                    <a:pt x="95903" y="7330"/>
                    <a:pt x="95903" y="7404"/>
                    <a:pt x="95903" y="7441"/>
                  </a:cubicBezTo>
                  <a:cubicBezTo>
                    <a:pt x="95903" y="7552"/>
                    <a:pt x="95866" y="7811"/>
                    <a:pt x="95792" y="8144"/>
                  </a:cubicBezTo>
                  <a:cubicBezTo>
                    <a:pt x="95200" y="10806"/>
                    <a:pt x="92760" y="19198"/>
                    <a:pt x="90320" y="27849"/>
                  </a:cubicBezTo>
                  <a:cubicBezTo>
                    <a:pt x="87880" y="36537"/>
                    <a:pt x="85477" y="45484"/>
                    <a:pt x="84959" y="49440"/>
                  </a:cubicBezTo>
                  <a:cubicBezTo>
                    <a:pt x="84590" y="52028"/>
                    <a:pt x="84368" y="54135"/>
                    <a:pt x="84368" y="55762"/>
                  </a:cubicBezTo>
                  <a:cubicBezTo>
                    <a:pt x="84368" y="57056"/>
                    <a:pt x="84516" y="58054"/>
                    <a:pt x="84848" y="58794"/>
                  </a:cubicBezTo>
                  <a:cubicBezTo>
                    <a:pt x="85033" y="59163"/>
                    <a:pt x="85255" y="59459"/>
                    <a:pt x="85551" y="59644"/>
                  </a:cubicBezTo>
                  <a:cubicBezTo>
                    <a:pt x="85847" y="59829"/>
                    <a:pt x="86216" y="59940"/>
                    <a:pt x="86586" y="59940"/>
                  </a:cubicBezTo>
                  <a:cubicBezTo>
                    <a:pt x="87215" y="59940"/>
                    <a:pt x="87917" y="59718"/>
                    <a:pt x="88767" y="59311"/>
                  </a:cubicBezTo>
                  <a:cubicBezTo>
                    <a:pt x="92261" y="57533"/>
                    <a:pt x="96924" y="54816"/>
                    <a:pt x="98417" y="53938"/>
                  </a:cubicBezTo>
                  <a:lnTo>
                    <a:pt x="98417" y="53938"/>
                  </a:lnTo>
                  <a:lnTo>
                    <a:pt x="98417" y="59631"/>
                  </a:lnTo>
                  <a:lnTo>
                    <a:pt x="98417" y="59631"/>
                  </a:lnTo>
                  <a:cubicBezTo>
                    <a:pt x="98320" y="59757"/>
                    <a:pt x="98132" y="60003"/>
                    <a:pt x="97862" y="60346"/>
                  </a:cubicBezTo>
                  <a:cubicBezTo>
                    <a:pt x="96383" y="62195"/>
                    <a:pt x="92686" y="66853"/>
                    <a:pt x="88878" y="71364"/>
                  </a:cubicBezTo>
                  <a:cubicBezTo>
                    <a:pt x="86993" y="73619"/>
                    <a:pt x="85070" y="75874"/>
                    <a:pt x="83370" y="77686"/>
                  </a:cubicBezTo>
                  <a:cubicBezTo>
                    <a:pt x="81706" y="79497"/>
                    <a:pt x="80227" y="80902"/>
                    <a:pt x="79340" y="81531"/>
                  </a:cubicBezTo>
                  <a:cubicBezTo>
                    <a:pt x="78379" y="82159"/>
                    <a:pt x="77639" y="82640"/>
                    <a:pt x="77085" y="82935"/>
                  </a:cubicBezTo>
                  <a:cubicBezTo>
                    <a:pt x="76493" y="83268"/>
                    <a:pt x="76123" y="83379"/>
                    <a:pt x="75865" y="83379"/>
                  </a:cubicBezTo>
                  <a:cubicBezTo>
                    <a:pt x="75717" y="83379"/>
                    <a:pt x="75643" y="83342"/>
                    <a:pt x="75532" y="83268"/>
                  </a:cubicBezTo>
                  <a:cubicBezTo>
                    <a:pt x="75384" y="83157"/>
                    <a:pt x="75199" y="82862"/>
                    <a:pt x="75051" y="82418"/>
                  </a:cubicBezTo>
                  <a:cubicBezTo>
                    <a:pt x="74866" y="81974"/>
                    <a:pt x="74682" y="81420"/>
                    <a:pt x="74460" y="80680"/>
                  </a:cubicBezTo>
                  <a:cubicBezTo>
                    <a:pt x="74201" y="79904"/>
                    <a:pt x="73979" y="78536"/>
                    <a:pt x="73831" y="76983"/>
                  </a:cubicBezTo>
                  <a:cubicBezTo>
                    <a:pt x="73572" y="74654"/>
                    <a:pt x="73461" y="71844"/>
                    <a:pt x="73388" y="69626"/>
                  </a:cubicBezTo>
                  <a:cubicBezTo>
                    <a:pt x="73388" y="68517"/>
                    <a:pt x="73351" y="67556"/>
                    <a:pt x="73351" y="66853"/>
                  </a:cubicBezTo>
                  <a:cubicBezTo>
                    <a:pt x="73351" y="66151"/>
                    <a:pt x="73351" y="65744"/>
                    <a:pt x="73351" y="65744"/>
                  </a:cubicBezTo>
                  <a:cubicBezTo>
                    <a:pt x="73351" y="65596"/>
                    <a:pt x="73240" y="65485"/>
                    <a:pt x="73092" y="65448"/>
                  </a:cubicBezTo>
                  <a:cubicBezTo>
                    <a:pt x="72944" y="65448"/>
                    <a:pt x="72796" y="65522"/>
                    <a:pt x="72759" y="65670"/>
                  </a:cubicBezTo>
                  <a:cubicBezTo>
                    <a:pt x="72750" y="65695"/>
                    <a:pt x="72741" y="65719"/>
                    <a:pt x="72732" y="65744"/>
                  </a:cubicBezTo>
                  <a:lnTo>
                    <a:pt x="72722" y="65744"/>
                  </a:lnTo>
                  <a:cubicBezTo>
                    <a:pt x="72722" y="65746"/>
                    <a:pt x="72722" y="65755"/>
                    <a:pt x="72722" y="65771"/>
                  </a:cubicBezTo>
                  <a:lnTo>
                    <a:pt x="72722" y="65771"/>
                  </a:lnTo>
                  <a:cubicBezTo>
                    <a:pt x="69315" y="75070"/>
                    <a:pt x="68507" y="81545"/>
                    <a:pt x="68507" y="85671"/>
                  </a:cubicBezTo>
                  <a:cubicBezTo>
                    <a:pt x="68507" y="87058"/>
                    <a:pt x="68592" y="88163"/>
                    <a:pt x="68711" y="89036"/>
                  </a:cubicBezTo>
                  <a:lnTo>
                    <a:pt x="49802" y="89036"/>
                  </a:lnTo>
                  <a:cubicBezTo>
                    <a:pt x="49780" y="88832"/>
                    <a:pt x="49763" y="88618"/>
                    <a:pt x="49763" y="88370"/>
                  </a:cubicBezTo>
                  <a:lnTo>
                    <a:pt x="49431" y="88370"/>
                  </a:lnTo>
                  <a:lnTo>
                    <a:pt x="49763" y="88333"/>
                  </a:lnTo>
                  <a:cubicBezTo>
                    <a:pt x="49726" y="88000"/>
                    <a:pt x="49689" y="87483"/>
                    <a:pt x="49689" y="86817"/>
                  </a:cubicBezTo>
                  <a:cubicBezTo>
                    <a:pt x="49689" y="83786"/>
                    <a:pt x="50244" y="77649"/>
                    <a:pt x="53793" y="68554"/>
                  </a:cubicBezTo>
                  <a:cubicBezTo>
                    <a:pt x="58156" y="57389"/>
                    <a:pt x="61557" y="40826"/>
                    <a:pt x="62407" y="27147"/>
                  </a:cubicBezTo>
                  <a:cubicBezTo>
                    <a:pt x="62814" y="20344"/>
                    <a:pt x="63184" y="14725"/>
                    <a:pt x="63479" y="10806"/>
                  </a:cubicBezTo>
                  <a:cubicBezTo>
                    <a:pt x="63627" y="8846"/>
                    <a:pt x="63738" y="7330"/>
                    <a:pt x="63812" y="6295"/>
                  </a:cubicBezTo>
                  <a:cubicBezTo>
                    <a:pt x="63886" y="5260"/>
                    <a:pt x="63923" y="4705"/>
                    <a:pt x="63923" y="4705"/>
                  </a:cubicBezTo>
                  <a:lnTo>
                    <a:pt x="63923" y="4668"/>
                  </a:lnTo>
                  <a:cubicBezTo>
                    <a:pt x="63923" y="4188"/>
                    <a:pt x="63960" y="3781"/>
                    <a:pt x="64071" y="3411"/>
                  </a:cubicBezTo>
                  <a:cubicBezTo>
                    <a:pt x="64219" y="2857"/>
                    <a:pt x="64515" y="2450"/>
                    <a:pt x="65069" y="2154"/>
                  </a:cubicBezTo>
                  <a:cubicBezTo>
                    <a:pt x="65661" y="1859"/>
                    <a:pt x="66548" y="1637"/>
                    <a:pt x="67916" y="1637"/>
                  </a:cubicBezTo>
                  <a:close/>
                  <a:moveTo>
                    <a:pt x="46167" y="0"/>
                  </a:moveTo>
                  <a:cubicBezTo>
                    <a:pt x="46146" y="0"/>
                    <a:pt x="46124" y="3"/>
                    <a:pt x="46103" y="10"/>
                  </a:cubicBezTo>
                  <a:cubicBezTo>
                    <a:pt x="46090" y="10"/>
                    <a:pt x="46078" y="11"/>
                    <a:pt x="46066" y="12"/>
                  </a:cubicBezTo>
                  <a:lnTo>
                    <a:pt x="46066" y="12"/>
                  </a:lnTo>
                  <a:lnTo>
                    <a:pt x="46066" y="10"/>
                  </a:lnTo>
                  <a:cubicBezTo>
                    <a:pt x="46066" y="10"/>
                    <a:pt x="39338" y="121"/>
                    <a:pt x="32350" y="232"/>
                  </a:cubicBezTo>
                  <a:cubicBezTo>
                    <a:pt x="28838" y="306"/>
                    <a:pt x="25289" y="380"/>
                    <a:pt x="22479" y="417"/>
                  </a:cubicBezTo>
                  <a:cubicBezTo>
                    <a:pt x="19669" y="491"/>
                    <a:pt x="17636" y="528"/>
                    <a:pt x="17118" y="565"/>
                  </a:cubicBezTo>
                  <a:cubicBezTo>
                    <a:pt x="16896" y="602"/>
                    <a:pt x="16675" y="713"/>
                    <a:pt x="16564" y="897"/>
                  </a:cubicBezTo>
                  <a:cubicBezTo>
                    <a:pt x="16305" y="1193"/>
                    <a:pt x="16157" y="1637"/>
                    <a:pt x="16009" y="2228"/>
                  </a:cubicBezTo>
                  <a:cubicBezTo>
                    <a:pt x="15639" y="3966"/>
                    <a:pt x="15529" y="7182"/>
                    <a:pt x="15529" y="11545"/>
                  </a:cubicBezTo>
                  <a:cubicBezTo>
                    <a:pt x="15529" y="17202"/>
                    <a:pt x="15713" y="24854"/>
                    <a:pt x="15713" y="33727"/>
                  </a:cubicBezTo>
                  <a:cubicBezTo>
                    <a:pt x="15713" y="42490"/>
                    <a:pt x="12349" y="55097"/>
                    <a:pt x="8689" y="66114"/>
                  </a:cubicBezTo>
                  <a:cubicBezTo>
                    <a:pt x="5029" y="77168"/>
                    <a:pt x="1110" y="86633"/>
                    <a:pt x="38" y="89220"/>
                  </a:cubicBezTo>
                  <a:cubicBezTo>
                    <a:pt x="1" y="89331"/>
                    <a:pt x="1" y="89442"/>
                    <a:pt x="38" y="89516"/>
                  </a:cubicBezTo>
                  <a:cubicBezTo>
                    <a:pt x="112" y="89590"/>
                    <a:pt x="223" y="89664"/>
                    <a:pt x="297" y="89664"/>
                  </a:cubicBezTo>
                  <a:lnTo>
                    <a:pt x="25880" y="89664"/>
                  </a:lnTo>
                  <a:cubicBezTo>
                    <a:pt x="26028" y="89664"/>
                    <a:pt x="26139" y="89553"/>
                    <a:pt x="26176" y="89405"/>
                  </a:cubicBezTo>
                  <a:cubicBezTo>
                    <a:pt x="26989" y="85856"/>
                    <a:pt x="30871" y="69626"/>
                    <a:pt x="33718" y="60790"/>
                  </a:cubicBezTo>
                  <a:cubicBezTo>
                    <a:pt x="36972" y="50845"/>
                    <a:pt x="41186" y="38460"/>
                    <a:pt x="42036" y="30955"/>
                  </a:cubicBezTo>
                  <a:cubicBezTo>
                    <a:pt x="42443" y="27258"/>
                    <a:pt x="43515" y="20455"/>
                    <a:pt x="44514" y="14577"/>
                  </a:cubicBezTo>
                  <a:cubicBezTo>
                    <a:pt x="44994" y="11619"/>
                    <a:pt x="45475" y="8920"/>
                    <a:pt x="45807" y="6961"/>
                  </a:cubicBezTo>
                  <a:cubicBezTo>
                    <a:pt x="45992" y="5962"/>
                    <a:pt x="46140" y="5149"/>
                    <a:pt x="46214" y="4595"/>
                  </a:cubicBezTo>
                  <a:cubicBezTo>
                    <a:pt x="46325" y="4040"/>
                    <a:pt x="46362" y="3744"/>
                    <a:pt x="46362" y="3744"/>
                  </a:cubicBezTo>
                  <a:cubicBezTo>
                    <a:pt x="46584" y="2450"/>
                    <a:pt x="46621" y="1637"/>
                    <a:pt x="46621" y="1119"/>
                  </a:cubicBezTo>
                  <a:cubicBezTo>
                    <a:pt x="46621" y="750"/>
                    <a:pt x="46584" y="528"/>
                    <a:pt x="46547" y="343"/>
                  </a:cubicBezTo>
                  <a:cubicBezTo>
                    <a:pt x="46510" y="232"/>
                    <a:pt x="46473" y="158"/>
                    <a:pt x="46399" y="84"/>
                  </a:cubicBezTo>
                  <a:cubicBezTo>
                    <a:pt x="46339" y="54"/>
                    <a:pt x="46255" y="0"/>
                    <a:pt x="46167" y="0"/>
                  </a:cubicBezTo>
                  <a:close/>
                  <a:moveTo>
                    <a:pt x="67916" y="1045"/>
                  </a:moveTo>
                  <a:cubicBezTo>
                    <a:pt x="66030" y="1045"/>
                    <a:pt x="64884" y="1378"/>
                    <a:pt x="64182" y="2044"/>
                  </a:cubicBezTo>
                  <a:cubicBezTo>
                    <a:pt x="63812" y="2376"/>
                    <a:pt x="63590" y="2783"/>
                    <a:pt x="63479" y="3227"/>
                  </a:cubicBezTo>
                  <a:cubicBezTo>
                    <a:pt x="63371" y="3660"/>
                    <a:pt x="63333" y="4128"/>
                    <a:pt x="63332" y="4632"/>
                  </a:cubicBezTo>
                  <a:lnTo>
                    <a:pt x="63332" y="4632"/>
                  </a:lnTo>
                  <a:lnTo>
                    <a:pt x="63332" y="4631"/>
                  </a:lnTo>
                  <a:cubicBezTo>
                    <a:pt x="63332" y="4631"/>
                    <a:pt x="62629" y="13504"/>
                    <a:pt x="61779" y="27110"/>
                  </a:cubicBezTo>
                  <a:cubicBezTo>
                    <a:pt x="60928" y="40715"/>
                    <a:pt x="57564" y="57278"/>
                    <a:pt x="53239" y="68332"/>
                  </a:cubicBezTo>
                  <a:cubicBezTo>
                    <a:pt x="49615" y="77464"/>
                    <a:pt x="49098" y="83712"/>
                    <a:pt x="49098" y="86817"/>
                  </a:cubicBezTo>
                  <a:cubicBezTo>
                    <a:pt x="49098" y="87483"/>
                    <a:pt x="49098" y="88000"/>
                    <a:pt x="49135" y="88407"/>
                  </a:cubicBezTo>
                  <a:cubicBezTo>
                    <a:pt x="49172" y="88777"/>
                    <a:pt x="49172" y="89073"/>
                    <a:pt x="49209" y="89368"/>
                  </a:cubicBezTo>
                  <a:cubicBezTo>
                    <a:pt x="49209" y="89516"/>
                    <a:pt x="49357" y="89664"/>
                    <a:pt x="49505" y="89664"/>
                  </a:cubicBezTo>
                  <a:lnTo>
                    <a:pt x="69062" y="89664"/>
                  </a:lnTo>
                  <a:cubicBezTo>
                    <a:pt x="69173" y="89664"/>
                    <a:pt x="69247" y="89627"/>
                    <a:pt x="69321" y="89553"/>
                  </a:cubicBezTo>
                  <a:cubicBezTo>
                    <a:pt x="69358" y="89479"/>
                    <a:pt x="69395" y="89405"/>
                    <a:pt x="69395" y="89294"/>
                  </a:cubicBezTo>
                  <a:cubicBezTo>
                    <a:pt x="69247" y="88444"/>
                    <a:pt x="69099" y="87224"/>
                    <a:pt x="69099" y="85671"/>
                  </a:cubicBezTo>
                  <a:cubicBezTo>
                    <a:pt x="69099" y="81879"/>
                    <a:pt x="69819" y="75960"/>
                    <a:pt x="72738" y="67481"/>
                  </a:cubicBezTo>
                  <a:lnTo>
                    <a:pt x="72738" y="67481"/>
                  </a:lnTo>
                  <a:cubicBezTo>
                    <a:pt x="72756" y="68639"/>
                    <a:pt x="72793" y="70268"/>
                    <a:pt x="72870" y="72029"/>
                  </a:cubicBezTo>
                  <a:cubicBezTo>
                    <a:pt x="72944" y="73693"/>
                    <a:pt x="73055" y="75467"/>
                    <a:pt x="73203" y="77057"/>
                  </a:cubicBezTo>
                  <a:cubicBezTo>
                    <a:pt x="73351" y="78610"/>
                    <a:pt x="73572" y="79978"/>
                    <a:pt x="73868" y="80902"/>
                  </a:cubicBezTo>
                  <a:cubicBezTo>
                    <a:pt x="74201" y="81826"/>
                    <a:pt x="74386" y="82566"/>
                    <a:pt x="74645" y="83083"/>
                  </a:cubicBezTo>
                  <a:cubicBezTo>
                    <a:pt x="74792" y="83342"/>
                    <a:pt x="74940" y="83564"/>
                    <a:pt x="75125" y="83749"/>
                  </a:cubicBezTo>
                  <a:cubicBezTo>
                    <a:pt x="75347" y="83897"/>
                    <a:pt x="75606" y="84008"/>
                    <a:pt x="75865" y="84008"/>
                  </a:cubicBezTo>
                  <a:cubicBezTo>
                    <a:pt x="76308" y="83971"/>
                    <a:pt x="76752" y="83823"/>
                    <a:pt x="77380" y="83490"/>
                  </a:cubicBezTo>
                  <a:cubicBezTo>
                    <a:pt x="77972" y="83157"/>
                    <a:pt x="78711" y="82677"/>
                    <a:pt x="79673" y="82011"/>
                  </a:cubicBezTo>
                  <a:cubicBezTo>
                    <a:pt x="80819" y="81235"/>
                    <a:pt x="82556" y="79497"/>
                    <a:pt x="84553" y="77279"/>
                  </a:cubicBezTo>
                  <a:cubicBezTo>
                    <a:pt x="90616" y="70661"/>
                    <a:pt x="98971" y="59903"/>
                    <a:pt x="98971" y="59903"/>
                  </a:cubicBezTo>
                  <a:cubicBezTo>
                    <a:pt x="99008" y="59866"/>
                    <a:pt x="99045" y="59792"/>
                    <a:pt x="99045" y="59718"/>
                  </a:cubicBezTo>
                  <a:lnTo>
                    <a:pt x="99045" y="53396"/>
                  </a:lnTo>
                  <a:cubicBezTo>
                    <a:pt x="99045" y="53285"/>
                    <a:pt x="98971" y="53174"/>
                    <a:pt x="98897" y="53137"/>
                  </a:cubicBezTo>
                  <a:cubicBezTo>
                    <a:pt x="98842" y="53100"/>
                    <a:pt x="98786" y="53082"/>
                    <a:pt x="98731" y="53082"/>
                  </a:cubicBezTo>
                  <a:cubicBezTo>
                    <a:pt x="98675" y="53082"/>
                    <a:pt x="98620" y="53100"/>
                    <a:pt x="98565" y="53137"/>
                  </a:cubicBezTo>
                  <a:cubicBezTo>
                    <a:pt x="98565" y="53137"/>
                    <a:pt x="98232" y="53359"/>
                    <a:pt x="97603" y="53729"/>
                  </a:cubicBezTo>
                  <a:cubicBezTo>
                    <a:pt x="95755" y="54801"/>
                    <a:pt x="91651" y="57167"/>
                    <a:pt x="88472" y="58757"/>
                  </a:cubicBezTo>
                  <a:cubicBezTo>
                    <a:pt x="87695" y="59126"/>
                    <a:pt x="87067" y="59311"/>
                    <a:pt x="86586" y="59311"/>
                  </a:cubicBezTo>
                  <a:cubicBezTo>
                    <a:pt x="86290" y="59311"/>
                    <a:pt x="86068" y="59237"/>
                    <a:pt x="85884" y="59126"/>
                  </a:cubicBezTo>
                  <a:cubicBezTo>
                    <a:pt x="85625" y="58941"/>
                    <a:pt x="85403" y="58609"/>
                    <a:pt x="85218" y="58017"/>
                  </a:cubicBezTo>
                  <a:cubicBezTo>
                    <a:pt x="85070" y="57463"/>
                    <a:pt x="84996" y="56723"/>
                    <a:pt x="84996" y="55762"/>
                  </a:cubicBezTo>
                  <a:cubicBezTo>
                    <a:pt x="84996" y="54172"/>
                    <a:pt x="85218" y="52102"/>
                    <a:pt x="85551" y="49514"/>
                  </a:cubicBezTo>
                  <a:cubicBezTo>
                    <a:pt x="86105" y="45410"/>
                    <a:pt x="88804" y="35465"/>
                    <a:pt x="91392" y="26296"/>
                  </a:cubicBezTo>
                  <a:cubicBezTo>
                    <a:pt x="92686" y="21712"/>
                    <a:pt x="93943" y="17312"/>
                    <a:pt x="94904" y="13911"/>
                  </a:cubicBezTo>
                  <a:cubicBezTo>
                    <a:pt x="95385" y="12210"/>
                    <a:pt x="95755" y="10769"/>
                    <a:pt x="96051" y="9660"/>
                  </a:cubicBezTo>
                  <a:cubicBezTo>
                    <a:pt x="96198" y="9105"/>
                    <a:pt x="96309" y="8661"/>
                    <a:pt x="96383" y="8292"/>
                  </a:cubicBezTo>
                  <a:cubicBezTo>
                    <a:pt x="96457" y="7922"/>
                    <a:pt x="96494" y="7663"/>
                    <a:pt x="96531" y="7478"/>
                  </a:cubicBezTo>
                  <a:lnTo>
                    <a:pt x="96531" y="7441"/>
                  </a:lnTo>
                  <a:cubicBezTo>
                    <a:pt x="96531" y="7219"/>
                    <a:pt x="96420" y="6998"/>
                    <a:pt x="96235" y="6813"/>
                  </a:cubicBezTo>
                  <a:cubicBezTo>
                    <a:pt x="95977" y="6480"/>
                    <a:pt x="95496" y="6221"/>
                    <a:pt x="94867" y="5962"/>
                  </a:cubicBezTo>
                  <a:cubicBezTo>
                    <a:pt x="92686" y="5001"/>
                    <a:pt x="88545" y="4114"/>
                    <a:pt x="84146" y="3338"/>
                  </a:cubicBezTo>
                  <a:cubicBezTo>
                    <a:pt x="79746" y="2561"/>
                    <a:pt x="75125" y="1859"/>
                    <a:pt x="72094" y="1415"/>
                  </a:cubicBezTo>
                  <a:cubicBezTo>
                    <a:pt x="70393" y="1156"/>
                    <a:pt x="69025" y="1045"/>
                    <a:pt x="67916" y="104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Google Shape;1917;p37"/>
            <p:cNvSpPr/>
            <p:nvPr/>
          </p:nvSpPr>
          <p:spPr>
            <a:xfrm>
              <a:off x="4643200" y="2691125"/>
              <a:ext cx="389150" cy="1764450"/>
            </a:xfrm>
            <a:custGeom>
              <a:avLst/>
              <a:gdLst/>
              <a:ahLst/>
              <a:cxnLst/>
              <a:rect l="l" t="t" r="r" b="b"/>
              <a:pathLst>
                <a:path w="15566" h="70578" extrusionOk="0">
                  <a:moveTo>
                    <a:pt x="15189" y="0"/>
                  </a:moveTo>
                  <a:cubicBezTo>
                    <a:pt x="15084" y="0"/>
                    <a:pt x="14986" y="50"/>
                    <a:pt x="14937" y="148"/>
                  </a:cubicBezTo>
                  <a:lnTo>
                    <a:pt x="3845" y="20112"/>
                  </a:lnTo>
                  <a:cubicBezTo>
                    <a:pt x="3771" y="20223"/>
                    <a:pt x="3771" y="20334"/>
                    <a:pt x="3845" y="20445"/>
                  </a:cubicBezTo>
                  <a:lnTo>
                    <a:pt x="8171" y="26360"/>
                  </a:lnTo>
                  <a:lnTo>
                    <a:pt x="3217" y="29836"/>
                  </a:lnTo>
                  <a:cubicBezTo>
                    <a:pt x="3143" y="29873"/>
                    <a:pt x="3106" y="29984"/>
                    <a:pt x="3106" y="30057"/>
                  </a:cubicBezTo>
                  <a:lnTo>
                    <a:pt x="0" y="70245"/>
                  </a:lnTo>
                  <a:cubicBezTo>
                    <a:pt x="0" y="70393"/>
                    <a:pt x="111" y="70540"/>
                    <a:pt x="296" y="70577"/>
                  </a:cubicBezTo>
                  <a:cubicBezTo>
                    <a:pt x="444" y="70577"/>
                    <a:pt x="592" y="70429"/>
                    <a:pt x="629" y="70282"/>
                  </a:cubicBezTo>
                  <a:lnTo>
                    <a:pt x="3698" y="30242"/>
                  </a:lnTo>
                  <a:lnTo>
                    <a:pt x="8763" y="26693"/>
                  </a:lnTo>
                  <a:cubicBezTo>
                    <a:pt x="8836" y="26656"/>
                    <a:pt x="8910" y="26582"/>
                    <a:pt x="8910" y="26471"/>
                  </a:cubicBezTo>
                  <a:cubicBezTo>
                    <a:pt x="8910" y="26397"/>
                    <a:pt x="8910" y="26323"/>
                    <a:pt x="8836" y="26249"/>
                  </a:cubicBezTo>
                  <a:lnTo>
                    <a:pt x="4474" y="20223"/>
                  </a:lnTo>
                  <a:lnTo>
                    <a:pt x="15454" y="444"/>
                  </a:lnTo>
                  <a:cubicBezTo>
                    <a:pt x="15565" y="296"/>
                    <a:pt x="15491" y="111"/>
                    <a:pt x="15343" y="37"/>
                  </a:cubicBezTo>
                  <a:cubicBezTo>
                    <a:pt x="15294" y="13"/>
                    <a:pt x="15241" y="0"/>
                    <a:pt x="1518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1918;p37"/>
            <p:cNvSpPr/>
            <p:nvPr/>
          </p:nvSpPr>
          <p:spPr>
            <a:xfrm>
              <a:off x="5353025" y="2758425"/>
              <a:ext cx="360500" cy="1559225"/>
            </a:xfrm>
            <a:custGeom>
              <a:avLst/>
              <a:gdLst/>
              <a:ahLst/>
              <a:cxnLst/>
              <a:rect l="l" t="t" r="r" b="b"/>
              <a:pathLst>
                <a:path w="14420" h="62369" extrusionOk="0">
                  <a:moveTo>
                    <a:pt x="9892" y="0"/>
                  </a:moveTo>
                  <a:cubicBezTo>
                    <a:pt x="9873" y="0"/>
                    <a:pt x="9854" y="2"/>
                    <a:pt x="9835" y="7"/>
                  </a:cubicBezTo>
                  <a:cubicBezTo>
                    <a:pt x="9650" y="7"/>
                    <a:pt x="9539" y="192"/>
                    <a:pt x="9576" y="340"/>
                  </a:cubicBezTo>
                  <a:lnTo>
                    <a:pt x="12941" y="20637"/>
                  </a:lnTo>
                  <a:lnTo>
                    <a:pt x="8393" y="24112"/>
                  </a:lnTo>
                  <a:cubicBezTo>
                    <a:pt x="8356" y="24186"/>
                    <a:pt x="8282" y="24260"/>
                    <a:pt x="8282" y="24334"/>
                  </a:cubicBezTo>
                  <a:cubicBezTo>
                    <a:pt x="8282" y="24445"/>
                    <a:pt x="8319" y="24519"/>
                    <a:pt x="8393" y="24593"/>
                  </a:cubicBezTo>
                  <a:lnTo>
                    <a:pt x="13717" y="29399"/>
                  </a:lnTo>
                  <a:lnTo>
                    <a:pt x="75" y="61933"/>
                  </a:lnTo>
                  <a:cubicBezTo>
                    <a:pt x="1" y="62081"/>
                    <a:pt x="75" y="62266"/>
                    <a:pt x="223" y="62340"/>
                  </a:cubicBezTo>
                  <a:cubicBezTo>
                    <a:pt x="262" y="62360"/>
                    <a:pt x="305" y="62369"/>
                    <a:pt x="347" y="62369"/>
                  </a:cubicBezTo>
                  <a:cubicBezTo>
                    <a:pt x="462" y="62369"/>
                    <a:pt x="575" y="62300"/>
                    <a:pt x="629" y="62192"/>
                  </a:cubicBezTo>
                  <a:lnTo>
                    <a:pt x="14382" y="29436"/>
                  </a:lnTo>
                  <a:cubicBezTo>
                    <a:pt x="14419" y="29325"/>
                    <a:pt x="14419" y="29177"/>
                    <a:pt x="14309" y="29103"/>
                  </a:cubicBezTo>
                  <a:lnTo>
                    <a:pt x="9096" y="24371"/>
                  </a:lnTo>
                  <a:lnTo>
                    <a:pt x="13458" y="21043"/>
                  </a:lnTo>
                  <a:cubicBezTo>
                    <a:pt x="13569" y="20970"/>
                    <a:pt x="13606" y="20859"/>
                    <a:pt x="13569" y="20748"/>
                  </a:cubicBezTo>
                  <a:lnTo>
                    <a:pt x="10168" y="266"/>
                  </a:lnTo>
                  <a:cubicBezTo>
                    <a:pt x="10136" y="105"/>
                    <a:pt x="10019" y="0"/>
                    <a:pt x="98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Google Shape;1919;p37"/>
            <p:cNvSpPr/>
            <p:nvPr/>
          </p:nvSpPr>
          <p:spPr>
            <a:xfrm>
              <a:off x="4686650" y="3654175"/>
              <a:ext cx="1109125" cy="736700"/>
            </a:xfrm>
            <a:custGeom>
              <a:avLst/>
              <a:gdLst/>
              <a:ahLst/>
              <a:cxnLst/>
              <a:rect l="l" t="t" r="r" b="b"/>
              <a:pathLst>
                <a:path w="44365" h="29468" extrusionOk="0">
                  <a:moveTo>
                    <a:pt x="25076" y="0"/>
                  </a:moveTo>
                  <a:cubicBezTo>
                    <a:pt x="23741" y="0"/>
                    <a:pt x="16385" y="10267"/>
                    <a:pt x="12200" y="13755"/>
                  </a:cubicBezTo>
                  <a:cubicBezTo>
                    <a:pt x="7986" y="17267"/>
                    <a:pt x="813" y="20225"/>
                    <a:pt x="813" y="20225"/>
                  </a:cubicBezTo>
                  <a:lnTo>
                    <a:pt x="0" y="29467"/>
                  </a:lnTo>
                  <a:lnTo>
                    <a:pt x="12053" y="19227"/>
                  </a:lnTo>
                  <a:lnTo>
                    <a:pt x="13605" y="19227"/>
                  </a:lnTo>
                  <a:cubicBezTo>
                    <a:pt x="15158" y="19227"/>
                    <a:pt x="18115" y="17120"/>
                    <a:pt x="18116" y="17119"/>
                  </a:cubicBezTo>
                  <a:lnTo>
                    <a:pt x="18116" y="17119"/>
                  </a:lnTo>
                  <a:cubicBezTo>
                    <a:pt x="18115" y="17119"/>
                    <a:pt x="17265" y="17970"/>
                    <a:pt x="16822" y="18376"/>
                  </a:cubicBezTo>
                  <a:cubicBezTo>
                    <a:pt x="16415" y="18820"/>
                    <a:pt x="16267" y="20225"/>
                    <a:pt x="16970" y="20336"/>
                  </a:cubicBezTo>
                  <a:cubicBezTo>
                    <a:pt x="17012" y="20345"/>
                    <a:pt x="17060" y="20349"/>
                    <a:pt x="17114" y="20349"/>
                  </a:cubicBezTo>
                  <a:cubicBezTo>
                    <a:pt x="17949" y="20349"/>
                    <a:pt x="20131" y="19298"/>
                    <a:pt x="23292" y="18117"/>
                  </a:cubicBezTo>
                  <a:cubicBezTo>
                    <a:pt x="26656" y="16860"/>
                    <a:pt x="31573" y="13459"/>
                    <a:pt x="32275" y="12757"/>
                  </a:cubicBezTo>
                  <a:cubicBezTo>
                    <a:pt x="32978" y="12054"/>
                    <a:pt x="28616" y="6435"/>
                    <a:pt x="28615" y="6435"/>
                  </a:cubicBezTo>
                  <a:lnTo>
                    <a:pt x="28615" y="6435"/>
                  </a:lnTo>
                  <a:cubicBezTo>
                    <a:pt x="28616" y="6435"/>
                    <a:pt x="36638" y="10649"/>
                    <a:pt x="39596" y="10649"/>
                  </a:cubicBezTo>
                  <a:cubicBezTo>
                    <a:pt x="42553" y="10649"/>
                    <a:pt x="44069" y="9836"/>
                    <a:pt x="44217" y="8986"/>
                  </a:cubicBezTo>
                  <a:cubicBezTo>
                    <a:pt x="44365" y="8135"/>
                    <a:pt x="41555" y="8135"/>
                    <a:pt x="37747" y="6878"/>
                  </a:cubicBezTo>
                  <a:cubicBezTo>
                    <a:pt x="33976" y="5621"/>
                    <a:pt x="26397" y="113"/>
                    <a:pt x="25103" y="2"/>
                  </a:cubicBezTo>
                  <a:cubicBezTo>
                    <a:pt x="25094" y="1"/>
                    <a:pt x="25085" y="0"/>
                    <a:pt x="250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1920;p37"/>
            <p:cNvSpPr/>
            <p:nvPr/>
          </p:nvSpPr>
          <p:spPr>
            <a:xfrm>
              <a:off x="5364125" y="3758650"/>
              <a:ext cx="397450" cy="161775"/>
            </a:xfrm>
            <a:custGeom>
              <a:avLst/>
              <a:gdLst/>
              <a:ahLst/>
              <a:cxnLst/>
              <a:rect l="l" t="t" r="r" b="b"/>
              <a:pathLst>
                <a:path w="15898" h="6471" extrusionOk="0">
                  <a:moveTo>
                    <a:pt x="1" y="0"/>
                  </a:moveTo>
                  <a:lnTo>
                    <a:pt x="1516" y="2256"/>
                  </a:lnTo>
                  <a:cubicBezTo>
                    <a:pt x="1516" y="2256"/>
                    <a:pt x="9539" y="6470"/>
                    <a:pt x="12497" y="6470"/>
                  </a:cubicBezTo>
                  <a:cubicBezTo>
                    <a:pt x="13975" y="6470"/>
                    <a:pt x="15122" y="6285"/>
                    <a:pt x="15898" y="5953"/>
                  </a:cubicBezTo>
                  <a:lnTo>
                    <a:pt x="15750" y="5916"/>
                  </a:lnTo>
                  <a:cubicBezTo>
                    <a:pt x="9133" y="5472"/>
                    <a:pt x="1" y="1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37"/>
            <p:cNvSpPr/>
            <p:nvPr/>
          </p:nvSpPr>
          <p:spPr>
            <a:xfrm>
              <a:off x="4686650" y="3815025"/>
              <a:ext cx="824450" cy="575850"/>
            </a:xfrm>
            <a:custGeom>
              <a:avLst/>
              <a:gdLst/>
              <a:ahLst/>
              <a:cxnLst/>
              <a:rect l="l" t="t" r="r" b="b"/>
              <a:pathLst>
                <a:path w="32978" h="23034" extrusionOk="0">
                  <a:moveTo>
                    <a:pt x="28615" y="1"/>
                  </a:moveTo>
                  <a:lnTo>
                    <a:pt x="28615" y="1"/>
                  </a:lnTo>
                  <a:cubicBezTo>
                    <a:pt x="28615" y="1"/>
                    <a:pt x="29613" y="4363"/>
                    <a:pt x="28467" y="5287"/>
                  </a:cubicBezTo>
                  <a:cubicBezTo>
                    <a:pt x="28269" y="5446"/>
                    <a:pt x="28046" y="5512"/>
                    <a:pt x="27815" y="5512"/>
                  </a:cubicBezTo>
                  <a:cubicBezTo>
                    <a:pt x="26756" y="5512"/>
                    <a:pt x="25510" y="4142"/>
                    <a:pt x="25510" y="4141"/>
                  </a:cubicBezTo>
                  <a:lnTo>
                    <a:pt x="25510" y="4141"/>
                  </a:lnTo>
                  <a:cubicBezTo>
                    <a:pt x="25510" y="4142"/>
                    <a:pt x="25990" y="8689"/>
                    <a:pt x="24623" y="8911"/>
                  </a:cubicBezTo>
                  <a:cubicBezTo>
                    <a:pt x="24504" y="8933"/>
                    <a:pt x="24382" y="8943"/>
                    <a:pt x="24259" y="8943"/>
                  </a:cubicBezTo>
                  <a:cubicBezTo>
                    <a:pt x="22949" y="8943"/>
                    <a:pt x="21406" y="7801"/>
                    <a:pt x="21406" y="7801"/>
                  </a:cubicBezTo>
                  <a:cubicBezTo>
                    <a:pt x="21406" y="7801"/>
                    <a:pt x="21406" y="10759"/>
                    <a:pt x="20038" y="10759"/>
                  </a:cubicBezTo>
                  <a:cubicBezTo>
                    <a:pt x="18670" y="10759"/>
                    <a:pt x="16637" y="6397"/>
                    <a:pt x="16637" y="6397"/>
                  </a:cubicBezTo>
                  <a:lnTo>
                    <a:pt x="16637" y="6397"/>
                  </a:lnTo>
                  <a:cubicBezTo>
                    <a:pt x="16637" y="6397"/>
                    <a:pt x="17117" y="8578"/>
                    <a:pt x="15713" y="10057"/>
                  </a:cubicBezTo>
                  <a:cubicBezTo>
                    <a:pt x="14744" y="11077"/>
                    <a:pt x="13159" y="11235"/>
                    <a:pt x="12269" y="11235"/>
                  </a:cubicBezTo>
                  <a:cubicBezTo>
                    <a:pt x="11869" y="11235"/>
                    <a:pt x="11609" y="11203"/>
                    <a:pt x="11609" y="11203"/>
                  </a:cubicBezTo>
                  <a:lnTo>
                    <a:pt x="887" y="18967"/>
                  </a:lnTo>
                  <a:lnTo>
                    <a:pt x="296" y="19669"/>
                  </a:lnTo>
                  <a:lnTo>
                    <a:pt x="0" y="23033"/>
                  </a:lnTo>
                  <a:lnTo>
                    <a:pt x="0" y="23033"/>
                  </a:lnTo>
                  <a:lnTo>
                    <a:pt x="12053" y="12793"/>
                  </a:lnTo>
                  <a:lnTo>
                    <a:pt x="13605" y="12793"/>
                  </a:lnTo>
                  <a:cubicBezTo>
                    <a:pt x="15158" y="12793"/>
                    <a:pt x="18115" y="10686"/>
                    <a:pt x="18116" y="10685"/>
                  </a:cubicBezTo>
                  <a:lnTo>
                    <a:pt x="18116" y="10685"/>
                  </a:lnTo>
                  <a:cubicBezTo>
                    <a:pt x="18115" y="10685"/>
                    <a:pt x="17265" y="11536"/>
                    <a:pt x="16822" y="11942"/>
                  </a:cubicBezTo>
                  <a:cubicBezTo>
                    <a:pt x="16415" y="12386"/>
                    <a:pt x="16267" y="13791"/>
                    <a:pt x="16970" y="13902"/>
                  </a:cubicBezTo>
                  <a:cubicBezTo>
                    <a:pt x="17012" y="13911"/>
                    <a:pt x="17060" y="13915"/>
                    <a:pt x="17114" y="13915"/>
                  </a:cubicBezTo>
                  <a:cubicBezTo>
                    <a:pt x="17949" y="13915"/>
                    <a:pt x="20131" y="12864"/>
                    <a:pt x="23292" y="11683"/>
                  </a:cubicBezTo>
                  <a:cubicBezTo>
                    <a:pt x="26656" y="10426"/>
                    <a:pt x="31573" y="7025"/>
                    <a:pt x="32275" y="6323"/>
                  </a:cubicBezTo>
                  <a:cubicBezTo>
                    <a:pt x="32978" y="5620"/>
                    <a:pt x="28616" y="1"/>
                    <a:pt x="286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37"/>
            <p:cNvSpPr/>
            <p:nvPr/>
          </p:nvSpPr>
          <p:spPr>
            <a:xfrm>
              <a:off x="5364125" y="3758650"/>
              <a:ext cx="329075" cy="154375"/>
            </a:xfrm>
            <a:custGeom>
              <a:avLst/>
              <a:gdLst/>
              <a:ahLst/>
              <a:cxnLst/>
              <a:rect l="l" t="t" r="r" b="b"/>
              <a:pathLst>
                <a:path w="13163" h="6175" extrusionOk="0">
                  <a:moveTo>
                    <a:pt x="1" y="0"/>
                  </a:moveTo>
                  <a:lnTo>
                    <a:pt x="1368" y="1997"/>
                  </a:lnTo>
                  <a:cubicBezTo>
                    <a:pt x="1405" y="1997"/>
                    <a:pt x="1479" y="1960"/>
                    <a:pt x="1516" y="1960"/>
                  </a:cubicBezTo>
                  <a:cubicBezTo>
                    <a:pt x="1590" y="1960"/>
                    <a:pt x="1627" y="1960"/>
                    <a:pt x="1664" y="1997"/>
                  </a:cubicBezTo>
                  <a:cubicBezTo>
                    <a:pt x="1664" y="1997"/>
                    <a:pt x="1960" y="2145"/>
                    <a:pt x="2441" y="2404"/>
                  </a:cubicBezTo>
                  <a:cubicBezTo>
                    <a:pt x="2921" y="2625"/>
                    <a:pt x="3587" y="2958"/>
                    <a:pt x="4363" y="3328"/>
                  </a:cubicBezTo>
                  <a:cubicBezTo>
                    <a:pt x="5916" y="4067"/>
                    <a:pt x="7912" y="4955"/>
                    <a:pt x="9613" y="5546"/>
                  </a:cubicBezTo>
                  <a:cubicBezTo>
                    <a:pt x="10759" y="5916"/>
                    <a:pt x="11794" y="6175"/>
                    <a:pt x="12497" y="6175"/>
                  </a:cubicBezTo>
                  <a:lnTo>
                    <a:pt x="12866" y="6175"/>
                  </a:lnTo>
                  <a:lnTo>
                    <a:pt x="13162" y="5546"/>
                  </a:lnTo>
                  <a:cubicBezTo>
                    <a:pt x="6988" y="4178"/>
                    <a:pt x="1" y="1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37"/>
            <p:cNvSpPr/>
            <p:nvPr/>
          </p:nvSpPr>
          <p:spPr>
            <a:xfrm>
              <a:off x="4747650" y="3832600"/>
              <a:ext cx="740350" cy="496350"/>
            </a:xfrm>
            <a:custGeom>
              <a:avLst/>
              <a:gdLst/>
              <a:ahLst/>
              <a:cxnLst/>
              <a:rect l="l" t="t" r="r" b="b"/>
              <a:pathLst>
                <a:path w="29614" h="19854" extrusionOk="0">
                  <a:moveTo>
                    <a:pt x="26323" y="0"/>
                  </a:moveTo>
                  <a:lnTo>
                    <a:pt x="26323" y="0"/>
                  </a:lnTo>
                  <a:cubicBezTo>
                    <a:pt x="26434" y="666"/>
                    <a:pt x="26582" y="1664"/>
                    <a:pt x="26582" y="2588"/>
                  </a:cubicBezTo>
                  <a:cubicBezTo>
                    <a:pt x="26582" y="3438"/>
                    <a:pt x="26471" y="4252"/>
                    <a:pt x="26027" y="4584"/>
                  </a:cubicBezTo>
                  <a:cubicBezTo>
                    <a:pt x="25843" y="4732"/>
                    <a:pt x="25621" y="4806"/>
                    <a:pt x="25362" y="4806"/>
                  </a:cubicBezTo>
                  <a:cubicBezTo>
                    <a:pt x="24290" y="4806"/>
                    <a:pt x="23070" y="3439"/>
                    <a:pt x="23070" y="3438"/>
                  </a:cubicBezTo>
                  <a:lnTo>
                    <a:pt x="23070" y="3438"/>
                  </a:lnTo>
                  <a:cubicBezTo>
                    <a:pt x="23070" y="3439"/>
                    <a:pt x="23144" y="4141"/>
                    <a:pt x="23144" y="5028"/>
                  </a:cubicBezTo>
                  <a:cubicBezTo>
                    <a:pt x="23144" y="6396"/>
                    <a:pt x="22996" y="8097"/>
                    <a:pt x="22183" y="8208"/>
                  </a:cubicBezTo>
                  <a:cubicBezTo>
                    <a:pt x="22072" y="8245"/>
                    <a:pt x="21961" y="8245"/>
                    <a:pt x="21850" y="8245"/>
                  </a:cubicBezTo>
                  <a:cubicBezTo>
                    <a:pt x="20519" y="8245"/>
                    <a:pt x="18966" y="7098"/>
                    <a:pt x="18966" y="7098"/>
                  </a:cubicBezTo>
                  <a:cubicBezTo>
                    <a:pt x="18966" y="7098"/>
                    <a:pt x="18966" y="10056"/>
                    <a:pt x="17598" y="10056"/>
                  </a:cubicBezTo>
                  <a:cubicBezTo>
                    <a:pt x="16230" y="10056"/>
                    <a:pt x="14197" y="5694"/>
                    <a:pt x="14197" y="5694"/>
                  </a:cubicBezTo>
                  <a:lnTo>
                    <a:pt x="14197" y="5694"/>
                  </a:lnTo>
                  <a:cubicBezTo>
                    <a:pt x="14197" y="5694"/>
                    <a:pt x="14271" y="6100"/>
                    <a:pt x="14271" y="6618"/>
                  </a:cubicBezTo>
                  <a:cubicBezTo>
                    <a:pt x="14271" y="7394"/>
                    <a:pt x="14086" y="8503"/>
                    <a:pt x="13273" y="9354"/>
                  </a:cubicBezTo>
                  <a:cubicBezTo>
                    <a:pt x="12311" y="10389"/>
                    <a:pt x="10722" y="10537"/>
                    <a:pt x="9834" y="10537"/>
                  </a:cubicBezTo>
                  <a:cubicBezTo>
                    <a:pt x="9428" y="10537"/>
                    <a:pt x="9169" y="10500"/>
                    <a:pt x="9169" y="10500"/>
                  </a:cubicBezTo>
                  <a:lnTo>
                    <a:pt x="370" y="16859"/>
                  </a:lnTo>
                  <a:lnTo>
                    <a:pt x="0" y="19853"/>
                  </a:lnTo>
                  <a:lnTo>
                    <a:pt x="9428" y="11868"/>
                  </a:lnTo>
                  <a:cubicBezTo>
                    <a:pt x="9465" y="11794"/>
                    <a:pt x="9539" y="11794"/>
                    <a:pt x="9613" y="11794"/>
                  </a:cubicBezTo>
                  <a:lnTo>
                    <a:pt x="11165" y="11794"/>
                  </a:lnTo>
                  <a:cubicBezTo>
                    <a:pt x="11461" y="11794"/>
                    <a:pt x="11831" y="11683"/>
                    <a:pt x="12237" y="11535"/>
                  </a:cubicBezTo>
                  <a:cubicBezTo>
                    <a:pt x="12644" y="11387"/>
                    <a:pt x="13088" y="11202"/>
                    <a:pt x="13494" y="10980"/>
                  </a:cubicBezTo>
                  <a:cubicBezTo>
                    <a:pt x="14308" y="10537"/>
                    <a:pt x="15084" y="10019"/>
                    <a:pt x="15343" y="9834"/>
                  </a:cubicBezTo>
                  <a:cubicBezTo>
                    <a:pt x="15454" y="9760"/>
                    <a:pt x="15491" y="9723"/>
                    <a:pt x="15491" y="9723"/>
                  </a:cubicBezTo>
                  <a:cubicBezTo>
                    <a:pt x="15528" y="9686"/>
                    <a:pt x="15602" y="9686"/>
                    <a:pt x="15676" y="9686"/>
                  </a:cubicBezTo>
                  <a:cubicBezTo>
                    <a:pt x="15750" y="9686"/>
                    <a:pt x="15824" y="9723"/>
                    <a:pt x="15898" y="9797"/>
                  </a:cubicBezTo>
                  <a:cubicBezTo>
                    <a:pt x="16008" y="9908"/>
                    <a:pt x="15971" y="10093"/>
                    <a:pt x="15861" y="10204"/>
                  </a:cubicBezTo>
                  <a:cubicBezTo>
                    <a:pt x="15861" y="10204"/>
                    <a:pt x="15047" y="11054"/>
                    <a:pt x="14604" y="11461"/>
                  </a:cubicBezTo>
                  <a:cubicBezTo>
                    <a:pt x="14567" y="11535"/>
                    <a:pt x="14493" y="11646"/>
                    <a:pt x="14419" y="11794"/>
                  </a:cubicBezTo>
                  <a:cubicBezTo>
                    <a:pt x="14382" y="11979"/>
                    <a:pt x="14345" y="12163"/>
                    <a:pt x="14345" y="12348"/>
                  </a:cubicBezTo>
                  <a:cubicBezTo>
                    <a:pt x="14345" y="12533"/>
                    <a:pt x="14382" y="12681"/>
                    <a:pt x="14419" y="12755"/>
                  </a:cubicBezTo>
                  <a:cubicBezTo>
                    <a:pt x="14493" y="12866"/>
                    <a:pt x="14530" y="12903"/>
                    <a:pt x="14604" y="12903"/>
                  </a:cubicBezTo>
                  <a:lnTo>
                    <a:pt x="14677" y="12903"/>
                  </a:lnTo>
                  <a:cubicBezTo>
                    <a:pt x="14825" y="12903"/>
                    <a:pt x="15084" y="12866"/>
                    <a:pt x="15454" y="12755"/>
                  </a:cubicBezTo>
                  <a:cubicBezTo>
                    <a:pt x="15787" y="12644"/>
                    <a:pt x="16230" y="12459"/>
                    <a:pt x="16785" y="12274"/>
                  </a:cubicBezTo>
                  <a:cubicBezTo>
                    <a:pt x="17820" y="11831"/>
                    <a:pt x="19151" y="11276"/>
                    <a:pt x="20741" y="10685"/>
                  </a:cubicBezTo>
                  <a:cubicBezTo>
                    <a:pt x="23218" y="9760"/>
                    <a:pt x="26619" y="7616"/>
                    <a:pt x="28431" y="6322"/>
                  </a:cubicBezTo>
                  <a:cubicBezTo>
                    <a:pt x="29022" y="5915"/>
                    <a:pt x="29466" y="5583"/>
                    <a:pt x="29614" y="5435"/>
                  </a:cubicBezTo>
                  <a:lnTo>
                    <a:pt x="29614" y="5398"/>
                  </a:lnTo>
                  <a:cubicBezTo>
                    <a:pt x="29614" y="5250"/>
                    <a:pt x="29503" y="4917"/>
                    <a:pt x="29318" y="4511"/>
                  </a:cubicBezTo>
                  <a:cubicBezTo>
                    <a:pt x="29096" y="4067"/>
                    <a:pt x="28800" y="3586"/>
                    <a:pt x="28468" y="3069"/>
                  </a:cubicBezTo>
                  <a:cubicBezTo>
                    <a:pt x="27839" y="2070"/>
                    <a:pt x="27063" y="961"/>
                    <a:pt x="26545" y="259"/>
                  </a:cubicBezTo>
                  <a:cubicBezTo>
                    <a:pt x="26471" y="185"/>
                    <a:pt x="26397" y="74"/>
                    <a:pt x="263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37"/>
            <p:cNvSpPr/>
            <p:nvPr/>
          </p:nvSpPr>
          <p:spPr>
            <a:xfrm>
              <a:off x="5105325" y="4022100"/>
              <a:ext cx="42550" cy="68175"/>
            </a:xfrm>
            <a:custGeom>
              <a:avLst/>
              <a:gdLst/>
              <a:ahLst/>
              <a:cxnLst/>
              <a:rect l="l" t="t" r="r" b="b"/>
              <a:pathLst>
                <a:path w="1702" h="2727" extrusionOk="0">
                  <a:moveTo>
                    <a:pt x="395" y="0"/>
                  </a:moveTo>
                  <a:cubicBezTo>
                    <a:pt x="340" y="0"/>
                    <a:pt x="281" y="13"/>
                    <a:pt x="223" y="36"/>
                  </a:cubicBezTo>
                  <a:cubicBezTo>
                    <a:pt x="75" y="110"/>
                    <a:pt x="1" y="258"/>
                    <a:pt x="75" y="443"/>
                  </a:cubicBezTo>
                  <a:lnTo>
                    <a:pt x="1073" y="2550"/>
                  </a:lnTo>
                  <a:cubicBezTo>
                    <a:pt x="1127" y="2658"/>
                    <a:pt x="1241" y="2727"/>
                    <a:pt x="1356" y="2727"/>
                  </a:cubicBezTo>
                  <a:cubicBezTo>
                    <a:pt x="1398" y="2727"/>
                    <a:pt x="1440" y="2718"/>
                    <a:pt x="1480" y="2698"/>
                  </a:cubicBezTo>
                  <a:cubicBezTo>
                    <a:pt x="1627" y="2624"/>
                    <a:pt x="1701" y="2439"/>
                    <a:pt x="1627" y="2291"/>
                  </a:cubicBezTo>
                  <a:lnTo>
                    <a:pt x="666" y="184"/>
                  </a:lnTo>
                  <a:cubicBezTo>
                    <a:pt x="616" y="58"/>
                    <a:pt x="513" y="0"/>
                    <a:pt x="3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37"/>
            <p:cNvSpPr/>
            <p:nvPr/>
          </p:nvSpPr>
          <p:spPr>
            <a:xfrm>
              <a:off x="5196825" y="3955100"/>
              <a:ext cx="80450" cy="159375"/>
            </a:xfrm>
            <a:custGeom>
              <a:avLst/>
              <a:gdLst/>
              <a:ahLst/>
              <a:cxnLst/>
              <a:rect l="l" t="t" r="r" b="b"/>
              <a:pathLst>
                <a:path w="3218" h="6375" extrusionOk="0">
                  <a:moveTo>
                    <a:pt x="377" y="1"/>
                  </a:moveTo>
                  <a:cubicBezTo>
                    <a:pt x="325" y="1"/>
                    <a:pt x="272" y="17"/>
                    <a:pt x="223" y="54"/>
                  </a:cubicBezTo>
                  <a:cubicBezTo>
                    <a:pt x="75" y="128"/>
                    <a:pt x="1" y="313"/>
                    <a:pt x="75" y="461"/>
                  </a:cubicBezTo>
                  <a:cubicBezTo>
                    <a:pt x="75" y="461"/>
                    <a:pt x="260" y="757"/>
                    <a:pt x="481" y="1200"/>
                  </a:cubicBezTo>
                  <a:cubicBezTo>
                    <a:pt x="851" y="1903"/>
                    <a:pt x="1369" y="2938"/>
                    <a:pt x="1812" y="3899"/>
                  </a:cubicBezTo>
                  <a:cubicBezTo>
                    <a:pt x="2034" y="4380"/>
                    <a:pt x="2256" y="4823"/>
                    <a:pt x="2367" y="5193"/>
                  </a:cubicBezTo>
                  <a:cubicBezTo>
                    <a:pt x="2441" y="5378"/>
                    <a:pt x="2515" y="5563"/>
                    <a:pt x="2552" y="5674"/>
                  </a:cubicBezTo>
                  <a:cubicBezTo>
                    <a:pt x="2589" y="5822"/>
                    <a:pt x="2589" y="5933"/>
                    <a:pt x="2589" y="5969"/>
                  </a:cubicBezTo>
                  <a:lnTo>
                    <a:pt x="2608" y="5974"/>
                  </a:lnTo>
                  <a:lnTo>
                    <a:pt x="2608" y="5974"/>
                  </a:lnTo>
                  <a:cubicBezTo>
                    <a:pt x="2560" y="6114"/>
                    <a:pt x="2602" y="6272"/>
                    <a:pt x="2737" y="6339"/>
                  </a:cubicBezTo>
                  <a:cubicBezTo>
                    <a:pt x="2795" y="6363"/>
                    <a:pt x="2854" y="6375"/>
                    <a:pt x="2909" y="6375"/>
                  </a:cubicBezTo>
                  <a:cubicBezTo>
                    <a:pt x="3027" y="6375"/>
                    <a:pt x="3130" y="6318"/>
                    <a:pt x="3180" y="6191"/>
                  </a:cubicBezTo>
                  <a:cubicBezTo>
                    <a:pt x="3217" y="6117"/>
                    <a:pt x="3217" y="6043"/>
                    <a:pt x="3217" y="5969"/>
                  </a:cubicBezTo>
                  <a:cubicBezTo>
                    <a:pt x="3217" y="5785"/>
                    <a:pt x="3180" y="5600"/>
                    <a:pt x="3106" y="5341"/>
                  </a:cubicBezTo>
                  <a:cubicBezTo>
                    <a:pt x="2848" y="4565"/>
                    <a:pt x="2219" y="3271"/>
                    <a:pt x="1665" y="2162"/>
                  </a:cubicBezTo>
                  <a:cubicBezTo>
                    <a:pt x="1110" y="1089"/>
                    <a:pt x="629" y="165"/>
                    <a:pt x="629" y="165"/>
                  </a:cubicBezTo>
                  <a:cubicBezTo>
                    <a:pt x="580" y="67"/>
                    <a:pt x="481" y="1"/>
                    <a:pt x="3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37"/>
            <p:cNvSpPr/>
            <p:nvPr/>
          </p:nvSpPr>
          <p:spPr>
            <a:xfrm>
              <a:off x="5292025" y="3860550"/>
              <a:ext cx="109100" cy="194575"/>
            </a:xfrm>
            <a:custGeom>
              <a:avLst/>
              <a:gdLst/>
              <a:ahLst/>
              <a:cxnLst/>
              <a:rect l="l" t="t" r="r" b="b"/>
              <a:pathLst>
                <a:path w="4364" h="7783" extrusionOk="0">
                  <a:moveTo>
                    <a:pt x="342" y="1"/>
                  </a:moveTo>
                  <a:cubicBezTo>
                    <a:pt x="285" y="1"/>
                    <a:pt x="229" y="21"/>
                    <a:pt x="186" y="65"/>
                  </a:cubicBezTo>
                  <a:cubicBezTo>
                    <a:pt x="38" y="139"/>
                    <a:pt x="1" y="324"/>
                    <a:pt x="75" y="472"/>
                  </a:cubicBezTo>
                  <a:cubicBezTo>
                    <a:pt x="112" y="472"/>
                    <a:pt x="334" y="805"/>
                    <a:pt x="666" y="1322"/>
                  </a:cubicBezTo>
                  <a:cubicBezTo>
                    <a:pt x="1184" y="2099"/>
                    <a:pt x="1960" y="3319"/>
                    <a:pt x="2626" y="4465"/>
                  </a:cubicBezTo>
                  <a:cubicBezTo>
                    <a:pt x="2958" y="5019"/>
                    <a:pt x="3254" y="5574"/>
                    <a:pt x="3439" y="6054"/>
                  </a:cubicBezTo>
                  <a:cubicBezTo>
                    <a:pt x="3661" y="6535"/>
                    <a:pt x="3772" y="6942"/>
                    <a:pt x="3772" y="7164"/>
                  </a:cubicBezTo>
                  <a:cubicBezTo>
                    <a:pt x="3772" y="7237"/>
                    <a:pt x="3735" y="7274"/>
                    <a:pt x="3735" y="7274"/>
                  </a:cubicBezTo>
                  <a:cubicBezTo>
                    <a:pt x="3661" y="7422"/>
                    <a:pt x="3661" y="7607"/>
                    <a:pt x="3809" y="7718"/>
                  </a:cubicBezTo>
                  <a:cubicBezTo>
                    <a:pt x="3867" y="7762"/>
                    <a:pt x="3931" y="7783"/>
                    <a:pt x="3994" y="7783"/>
                  </a:cubicBezTo>
                  <a:cubicBezTo>
                    <a:pt x="4091" y="7783"/>
                    <a:pt x="4185" y="7734"/>
                    <a:pt x="4252" y="7644"/>
                  </a:cubicBezTo>
                  <a:cubicBezTo>
                    <a:pt x="4363" y="7496"/>
                    <a:pt x="4363" y="7311"/>
                    <a:pt x="4363" y="7164"/>
                  </a:cubicBezTo>
                  <a:cubicBezTo>
                    <a:pt x="4363" y="6905"/>
                    <a:pt x="4326" y="6646"/>
                    <a:pt x="4215" y="6313"/>
                  </a:cubicBezTo>
                  <a:cubicBezTo>
                    <a:pt x="3809" y="5241"/>
                    <a:pt x="2922" y="3688"/>
                    <a:pt x="2108" y="2431"/>
                  </a:cubicBezTo>
                  <a:cubicBezTo>
                    <a:pt x="1332" y="1137"/>
                    <a:pt x="592" y="139"/>
                    <a:pt x="592" y="139"/>
                  </a:cubicBezTo>
                  <a:cubicBezTo>
                    <a:pt x="525" y="50"/>
                    <a:pt x="431" y="1"/>
                    <a:pt x="3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37"/>
            <p:cNvSpPr/>
            <p:nvPr/>
          </p:nvSpPr>
          <p:spPr>
            <a:xfrm>
              <a:off x="4678325" y="3645900"/>
              <a:ext cx="1122075" cy="752975"/>
            </a:xfrm>
            <a:custGeom>
              <a:avLst/>
              <a:gdLst/>
              <a:ahLst/>
              <a:cxnLst/>
              <a:rect l="l" t="t" r="r" b="b"/>
              <a:pathLst>
                <a:path w="44883" h="30119" extrusionOk="0">
                  <a:moveTo>
                    <a:pt x="25436" y="629"/>
                  </a:moveTo>
                  <a:cubicBezTo>
                    <a:pt x="25510" y="629"/>
                    <a:pt x="25732" y="702"/>
                    <a:pt x="26065" y="887"/>
                  </a:cubicBezTo>
                  <a:cubicBezTo>
                    <a:pt x="27211" y="1442"/>
                    <a:pt x="29355" y="2810"/>
                    <a:pt x="31610" y="4178"/>
                  </a:cubicBezTo>
                  <a:cubicBezTo>
                    <a:pt x="33902" y="5546"/>
                    <a:pt x="36269" y="6914"/>
                    <a:pt x="38006" y="7505"/>
                  </a:cubicBezTo>
                  <a:cubicBezTo>
                    <a:pt x="39855" y="8134"/>
                    <a:pt x="41518" y="8429"/>
                    <a:pt x="42664" y="8688"/>
                  </a:cubicBezTo>
                  <a:cubicBezTo>
                    <a:pt x="43219" y="8836"/>
                    <a:pt x="43663" y="8947"/>
                    <a:pt x="43958" y="9058"/>
                  </a:cubicBezTo>
                  <a:cubicBezTo>
                    <a:pt x="44106" y="9132"/>
                    <a:pt x="44180" y="9169"/>
                    <a:pt x="44217" y="9206"/>
                  </a:cubicBezTo>
                  <a:lnTo>
                    <a:pt x="44254" y="9243"/>
                  </a:lnTo>
                  <a:cubicBezTo>
                    <a:pt x="44217" y="9391"/>
                    <a:pt x="44143" y="9538"/>
                    <a:pt x="43958" y="9686"/>
                  </a:cubicBezTo>
                  <a:cubicBezTo>
                    <a:pt x="43441" y="10204"/>
                    <a:pt x="42073" y="10685"/>
                    <a:pt x="39929" y="10685"/>
                  </a:cubicBezTo>
                  <a:cubicBezTo>
                    <a:pt x="39263" y="10685"/>
                    <a:pt x="38228" y="10426"/>
                    <a:pt x="37045" y="10056"/>
                  </a:cubicBezTo>
                  <a:cubicBezTo>
                    <a:pt x="35344" y="9465"/>
                    <a:pt x="33348" y="8577"/>
                    <a:pt x="31795" y="7838"/>
                  </a:cubicBezTo>
                  <a:cubicBezTo>
                    <a:pt x="31019" y="7468"/>
                    <a:pt x="30353" y="7135"/>
                    <a:pt x="29873" y="6914"/>
                  </a:cubicBezTo>
                  <a:cubicBezTo>
                    <a:pt x="29392" y="6655"/>
                    <a:pt x="29096" y="6507"/>
                    <a:pt x="29096" y="6507"/>
                  </a:cubicBezTo>
                  <a:cubicBezTo>
                    <a:pt x="29057" y="6481"/>
                    <a:pt x="29013" y="6468"/>
                    <a:pt x="28968" y="6468"/>
                  </a:cubicBezTo>
                  <a:cubicBezTo>
                    <a:pt x="28885" y="6468"/>
                    <a:pt x="28798" y="6509"/>
                    <a:pt x="28727" y="6581"/>
                  </a:cubicBezTo>
                  <a:cubicBezTo>
                    <a:pt x="28653" y="6692"/>
                    <a:pt x="28616" y="6840"/>
                    <a:pt x="28727" y="6987"/>
                  </a:cubicBezTo>
                  <a:cubicBezTo>
                    <a:pt x="28727" y="6987"/>
                    <a:pt x="28948" y="7283"/>
                    <a:pt x="29318" y="7727"/>
                  </a:cubicBezTo>
                  <a:cubicBezTo>
                    <a:pt x="29836" y="8429"/>
                    <a:pt x="30612" y="9538"/>
                    <a:pt x="31241" y="10537"/>
                  </a:cubicBezTo>
                  <a:cubicBezTo>
                    <a:pt x="31573" y="11054"/>
                    <a:pt x="31869" y="11535"/>
                    <a:pt x="32091" y="11979"/>
                  </a:cubicBezTo>
                  <a:cubicBezTo>
                    <a:pt x="32276" y="12385"/>
                    <a:pt x="32387" y="12718"/>
                    <a:pt x="32387" y="12866"/>
                  </a:cubicBezTo>
                  <a:cubicBezTo>
                    <a:pt x="32239" y="13014"/>
                    <a:pt x="31832" y="13383"/>
                    <a:pt x="31204" y="13790"/>
                  </a:cubicBezTo>
                  <a:cubicBezTo>
                    <a:pt x="29392" y="15084"/>
                    <a:pt x="25991" y="17228"/>
                    <a:pt x="23514" y="18153"/>
                  </a:cubicBezTo>
                  <a:cubicBezTo>
                    <a:pt x="21924" y="18744"/>
                    <a:pt x="20593" y="19299"/>
                    <a:pt x="19558" y="19742"/>
                  </a:cubicBezTo>
                  <a:cubicBezTo>
                    <a:pt x="19003" y="19927"/>
                    <a:pt x="18560" y="20112"/>
                    <a:pt x="18227" y="20223"/>
                  </a:cubicBezTo>
                  <a:cubicBezTo>
                    <a:pt x="17923" y="20314"/>
                    <a:pt x="17694" y="20381"/>
                    <a:pt x="17540" y="20381"/>
                  </a:cubicBezTo>
                  <a:cubicBezTo>
                    <a:pt x="17506" y="20381"/>
                    <a:pt x="17477" y="20377"/>
                    <a:pt x="17450" y="20371"/>
                  </a:cubicBezTo>
                  <a:lnTo>
                    <a:pt x="17377" y="20371"/>
                  </a:lnTo>
                  <a:cubicBezTo>
                    <a:pt x="17303" y="20371"/>
                    <a:pt x="17266" y="20334"/>
                    <a:pt x="17192" y="20223"/>
                  </a:cubicBezTo>
                  <a:cubicBezTo>
                    <a:pt x="17155" y="20149"/>
                    <a:pt x="17118" y="20001"/>
                    <a:pt x="17118" y="19816"/>
                  </a:cubicBezTo>
                  <a:cubicBezTo>
                    <a:pt x="17118" y="19631"/>
                    <a:pt x="17155" y="19447"/>
                    <a:pt x="17192" y="19262"/>
                  </a:cubicBezTo>
                  <a:cubicBezTo>
                    <a:pt x="17266" y="19114"/>
                    <a:pt x="17340" y="19003"/>
                    <a:pt x="17377" y="18929"/>
                  </a:cubicBezTo>
                  <a:cubicBezTo>
                    <a:pt x="17820" y="18522"/>
                    <a:pt x="18634" y="17672"/>
                    <a:pt x="18634" y="17672"/>
                  </a:cubicBezTo>
                  <a:cubicBezTo>
                    <a:pt x="18744" y="17561"/>
                    <a:pt x="18781" y="17376"/>
                    <a:pt x="18671" y="17265"/>
                  </a:cubicBezTo>
                  <a:cubicBezTo>
                    <a:pt x="18606" y="17179"/>
                    <a:pt x="18515" y="17143"/>
                    <a:pt x="18429" y="17143"/>
                  </a:cubicBezTo>
                  <a:cubicBezTo>
                    <a:pt x="18368" y="17143"/>
                    <a:pt x="18310" y="17161"/>
                    <a:pt x="18264" y="17191"/>
                  </a:cubicBezTo>
                  <a:cubicBezTo>
                    <a:pt x="18264" y="17191"/>
                    <a:pt x="18227" y="17228"/>
                    <a:pt x="18116" y="17302"/>
                  </a:cubicBezTo>
                  <a:cubicBezTo>
                    <a:pt x="17857" y="17487"/>
                    <a:pt x="17081" y="18005"/>
                    <a:pt x="16267" y="18448"/>
                  </a:cubicBezTo>
                  <a:cubicBezTo>
                    <a:pt x="15861" y="18670"/>
                    <a:pt x="15417" y="18855"/>
                    <a:pt x="15010" y="19003"/>
                  </a:cubicBezTo>
                  <a:cubicBezTo>
                    <a:pt x="14604" y="19151"/>
                    <a:pt x="14197" y="19262"/>
                    <a:pt x="13938" y="19262"/>
                  </a:cubicBezTo>
                  <a:lnTo>
                    <a:pt x="12386" y="19262"/>
                  </a:lnTo>
                  <a:cubicBezTo>
                    <a:pt x="12312" y="19262"/>
                    <a:pt x="12238" y="19262"/>
                    <a:pt x="12201" y="19336"/>
                  </a:cubicBezTo>
                  <a:lnTo>
                    <a:pt x="703" y="29096"/>
                  </a:lnTo>
                  <a:lnTo>
                    <a:pt x="1463" y="20733"/>
                  </a:lnTo>
                  <a:lnTo>
                    <a:pt x="1463" y="20733"/>
                  </a:lnTo>
                  <a:cubicBezTo>
                    <a:pt x="2668" y="20238"/>
                    <a:pt x="8882" y="17544"/>
                    <a:pt x="12718" y="14308"/>
                  </a:cubicBezTo>
                  <a:cubicBezTo>
                    <a:pt x="14863" y="12533"/>
                    <a:pt x="17746" y="9095"/>
                    <a:pt x="20297" y="6100"/>
                  </a:cubicBezTo>
                  <a:cubicBezTo>
                    <a:pt x="21554" y="4584"/>
                    <a:pt x="22737" y="3216"/>
                    <a:pt x="23662" y="2181"/>
                  </a:cubicBezTo>
                  <a:cubicBezTo>
                    <a:pt x="24142" y="1701"/>
                    <a:pt x="24549" y="1294"/>
                    <a:pt x="24845" y="998"/>
                  </a:cubicBezTo>
                  <a:cubicBezTo>
                    <a:pt x="25029" y="850"/>
                    <a:pt x="25177" y="776"/>
                    <a:pt x="25251" y="702"/>
                  </a:cubicBezTo>
                  <a:lnTo>
                    <a:pt x="25399" y="629"/>
                  </a:lnTo>
                  <a:close/>
                  <a:moveTo>
                    <a:pt x="25436" y="0"/>
                  </a:moveTo>
                  <a:cubicBezTo>
                    <a:pt x="25251" y="0"/>
                    <a:pt x="25103" y="74"/>
                    <a:pt x="24956" y="185"/>
                  </a:cubicBezTo>
                  <a:cubicBezTo>
                    <a:pt x="24660" y="333"/>
                    <a:pt x="24364" y="629"/>
                    <a:pt x="23957" y="998"/>
                  </a:cubicBezTo>
                  <a:cubicBezTo>
                    <a:pt x="22626" y="2292"/>
                    <a:pt x="20556" y="4806"/>
                    <a:pt x="18412" y="7357"/>
                  </a:cubicBezTo>
                  <a:cubicBezTo>
                    <a:pt x="16267" y="9871"/>
                    <a:pt x="14012" y="12459"/>
                    <a:pt x="12349" y="13864"/>
                  </a:cubicBezTo>
                  <a:cubicBezTo>
                    <a:pt x="10278" y="15565"/>
                    <a:pt x="7431" y="17191"/>
                    <a:pt x="5139" y="18374"/>
                  </a:cubicBezTo>
                  <a:cubicBezTo>
                    <a:pt x="3956" y="18929"/>
                    <a:pt x="2958" y="19410"/>
                    <a:pt x="2219" y="19742"/>
                  </a:cubicBezTo>
                  <a:cubicBezTo>
                    <a:pt x="1849" y="19927"/>
                    <a:pt x="1553" y="20038"/>
                    <a:pt x="1368" y="20112"/>
                  </a:cubicBezTo>
                  <a:cubicBezTo>
                    <a:pt x="1146" y="20223"/>
                    <a:pt x="1036" y="20260"/>
                    <a:pt x="1036" y="20260"/>
                  </a:cubicBezTo>
                  <a:cubicBezTo>
                    <a:pt x="925" y="20297"/>
                    <a:pt x="851" y="20408"/>
                    <a:pt x="851" y="20519"/>
                  </a:cubicBezTo>
                  <a:lnTo>
                    <a:pt x="0" y="29798"/>
                  </a:lnTo>
                  <a:cubicBezTo>
                    <a:pt x="0" y="29909"/>
                    <a:pt x="74" y="30020"/>
                    <a:pt x="185" y="30094"/>
                  </a:cubicBezTo>
                  <a:cubicBezTo>
                    <a:pt x="231" y="30109"/>
                    <a:pt x="277" y="30118"/>
                    <a:pt x="323" y="30118"/>
                  </a:cubicBezTo>
                  <a:cubicBezTo>
                    <a:pt x="388" y="30118"/>
                    <a:pt x="453" y="30101"/>
                    <a:pt x="518" y="30057"/>
                  </a:cubicBezTo>
                  <a:lnTo>
                    <a:pt x="12520" y="19853"/>
                  </a:lnTo>
                  <a:lnTo>
                    <a:pt x="13938" y="19853"/>
                  </a:lnTo>
                  <a:cubicBezTo>
                    <a:pt x="14382" y="19853"/>
                    <a:pt x="14900" y="19705"/>
                    <a:pt x="15417" y="19521"/>
                  </a:cubicBezTo>
                  <a:cubicBezTo>
                    <a:pt x="15848" y="19342"/>
                    <a:pt x="16291" y="19118"/>
                    <a:pt x="16704" y="18890"/>
                  </a:cubicBezTo>
                  <a:lnTo>
                    <a:pt x="16704" y="18890"/>
                  </a:lnTo>
                  <a:cubicBezTo>
                    <a:pt x="16681" y="18950"/>
                    <a:pt x="16659" y="19012"/>
                    <a:pt x="16637" y="19077"/>
                  </a:cubicBezTo>
                  <a:cubicBezTo>
                    <a:pt x="16563" y="19299"/>
                    <a:pt x="16526" y="19558"/>
                    <a:pt x="16526" y="19816"/>
                  </a:cubicBezTo>
                  <a:cubicBezTo>
                    <a:pt x="16526" y="20038"/>
                    <a:pt x="16563" y="20297"/>
                    <a:pt x="16637" y="20519"/>
                  </a:cubicBezTo>
                  <a:cubicBezTo>
                    <a:pt x="16748" y="20741"/>
                    <a:pt x="16970" y="20925"/>
                    <a:pt x="17266" y="20999"/>
                  </a:cubicBezTo>
                  <a:lnTo>
                    <a:pt x="17450" y="20999"/>
                  </a:lnTo>
                  <a:cubicBezTo>
                    <a:pt x="17709" y="20999"/>
                    <a:pt x="18005" y="20925"/>
                    <a:pt x="18412" y="20815"/>
                  </a:cubicBezTo>
                  <a:cubicBezTo>
                    <a:pt x="19558" y="20445"/>
                    <a:pt x="21369" y="19631"/>
                    <a:pt x="23735" y="18744"/>
                  </a:cubicBezTo>
                  <a:cubicBezTo>
                    <a:pt x="25473" y="18079"/>
                    <a:pt x="27543" y="16933"/>
                    <a:pt x="29281" y="15823"/>
                  </a:cubicBezTo>
                  <a:cubicBezTo>
                    <a:pt x="30168" y="15269"/>
                    <a:pt x="30945" y="14751"/>
                    <a:pt x="31573" y="14308"/>
                  </a:cubicBezTo>
                  <a:cubicBezTo>
                    <a:pt x="32202" y="13864"/>
                    <a:pt x="32608" y="13531"/>
                    <a:pt x="32830" y="13309"/>
                  </a:cubicBezTo>
                  <a:cubicBezTo>
                    <a:pt x="32978" y="13199"/>
                    <a:pt x="33015" y="13014"/>
                    <a:pt x="33015" y="12866"/>
                  </a:cubicBezTo>
                  <a:cubicBezTo>
                    <a:pt x="33015" y="12644"/>
                    <a:pt x="32941" y="12385"/>
                    <a:pt x="32830" y="12126"/>
                  </a:cubicBezTo>
                  <a:cubicBezTo>
                    <a:pt x="32424" y="11165"/>
                    <a:pt x="31536" y="9834"/>
                    <a:pt x="30723" y="8651"/>
                  </a:cubicBezTo>
                  <a:cubicBezTo>
                    <a:pt x="30464" y="8287"/>
                    <a:pt x="30217" y="7945"/>
                    <a:pt x="30000" y="7648"/>
                  </a:cubicBezTo>
                  <a:lnTo>
                    <a:pt x="30000" y="7648"/>
                  </a:lnTo>
                  <a:cubicBezTo>
                    <a:pt x="30804" y="8046"/>
                    <a:pt x="31950" y="8602"/>
                    <a:pt x="33200" y="9169"/>
                  </a:cubicBezTo>
                  <a:cubicBezTo>
                    <a:pt x="34420" y="9686"/>
                    <a:pt x="35677" y="10241"/>
                    <a:pt x="36860" y="10611"/>
                  </a:cubicBezTo>
                  <a:cubicBezTo>
                    <a:pt x="38043" y="11017"/>
                    <a:pt x="39115" y="11313"/>
                    <a:pt x="39929" y="11313"/>
                  </a:cubicBezTo>
                  <a:cubicBezTo>
                    <a:pt x="41407" y="11313"/>
                    <a:pt x="42590" y="11091"/>
                    <a:pt x="43404" y="10759"/>
                  </a:cubicBezTo>
                  <a:cubicBezTo>
                    <a:pt x="43811" y="10574"/>
                    <a:pt x="44143" y="10389"/>
                    <a:pt x="44402" y="10167"/>
                  </a:cubicBezTo>
                  <a:cubicBezTo>
                    <a:pt x="44661" y="9908"/>
                    <a:pt x="44809" y="9649"/>
                    <a:pt x="44846" y="9354"/>
                  </a:cubicBezTo>
                  <a:lnTo>
                    <a:pt x="44883" y="9243"/>
                  </a:lnTo>
                  <a:cubicBezTo>
                    <a:pt x="44883" y="9058"/>
                    <a:pt x="44772" y="8873"/>
                    <a:pt x="44661" y="8762"/>
                  </a:cubicBezTo>
                  <a:cubicBezTo>
                    <a:pt x="44439" y="8577"/>
                    <a:pt x="44143" y="8466"/>
                    <a:pt x="43737" y="8318"/>
                  </a:cubicBezTo>
                  <a:cubicBezTo>
                    <a:pt x="42590" y="7986"/>
                    <a:pt x="40594" y="7727"/>
                    <a:pt x="38191" y="6914"/>
                  </a:cubicBezTo>
                  <a:cubicBezTo>
                    <a:pt x="36342" y="6285"/>
                    <a:pt x="33496" y="4621"/>
                    <a:pt x="30982" y="3069"/>
                  </a:cubicBezTo>
                  <a:cubicBezTo>
                    <a:pt x="29725" y="2292"/>
                    <a:pt x="28542" y="1553"/>
                    <a:pt x="27580" y="998"/>
                  </a:cubicBezTo>
                  <a:cubicBezTo>
                    <a:pt x="27100" y="739"/>
                    <a:pt x="26693" y="518"/>
                    <a:pt x="26323" y="333"/>
                  </a:cubicBezTo>
                  <a:cubicBezTo>
                    <a:pt x="25991" y="148"/>
                    <a:pt x="25732" y="37"/>
                    <a:pt x="254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37"/>
            <p:cNvSpPr/>
            <p:nvPr/>
          </p:nvSpPr>
          <p:spPr>
            <a:xfrm>
              <a:off x="3709700" y="2698525"/>
              <a:ext cx="1055525" cy="2070975"/>
            </a:xfrm>
            <a:custGeom>
              <a:avLst/>
              <a:gdLst/>
              <a:ahLst/>
              <a:cxnLst/>
              <a:rect l="l" t="t" r="r" b="b"/>
              <a:pathLst>
                <a:path w="42221" h="82839" extrusionOk="0">
                  <a:moveTo>
                    <a:pt x="21776" y="0"/>
                  </a:moveTo>
                  <a:cubicBezTo>
                    <a:pt x="20667" y="0"/>
                    <a:pt x="18966" y="850"/>
                    <a:pt x="18707" y="4658"/>
                  </a:cubicBezTo>
                  <a:cubicBezTo>
                    <a:pt x="18412" y="8429"/>
                    <a:pt x="0" y="79376"/>
                    <a:pt x="0" y="81188"/>
                  </a:cubicBezTo>
                  <a:cubicBezTo>
                    <a:pt x="0" y="82197"/>
                    <a:pt x="872" y="82839"/>
                    <a:pt x="3134" y="82839"/>
                  </a:cubicBezTo>
                  <a:cubicBezTo>
                    <a:pt x="4932" y="82839"/>
                    <a:pt x="7609" y="82433"/>
                    <a:pt x="11424" y="81483"/>
                  </a:cubicBezTo>
                  <a:cubicBezTo>
                    <a:pt x="18707" y="79672"/>
                    <a:pt x="40335" y="72352"/>
                    <a:pt x="40335" y="72352"/>
                  </a:cubicBezTo>
                  <a:lnTo>
                    <a:pt x="42221" y="57009"/>
                  </a:lnTo>
                  <a:lnTo>
                    <a:pt x="19669" y="61519"/>
                  </a:lnTo>
                  <a:lnTo>
                    <a:pt x="30649" y="29355"/>
                  </a:lnTo>
                  <a:lnTo>
                    <a:pt x="27543" y="444"/>
                  </a:lnTo>
                  <a:cubicBezTo>
                    <a:pt x="27543" y="444"/>
                    <a:pt x="22922" y="0"/>
                    <a:pt x="217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37"/>
            <p:cNvSpPr/>
            <p:nvPr/>
          </p:nvSpPr>
          <p:spPr>
            <a:xfrm>
              <a:off x="3709700" y="3396325"/>
              <a:ext cx="1024100" cy="1373175"/>
            </a:xfrm>
            <a:custGeom>
              <a:avLst/>
              <a:gdLst/>
              <a:ahLst/>
              <a:cxnLst/>
              <a:rect l="l" t="t" r="r" b="b"/>
              <a:pathLst>
                <a:path w="40964" h="54927" extrusionOk="0">
                  <a:moveTo>
                    <a:pt x="13199" y="1"/>
                  </a:moveTo>
                  <a:cubicBezTo>
                    <a:pt x="7690" y="22109"/>
                    <a:pt x="0" y="52093"/>
                    <a:pt x="0" y="53276"/>
                  </a:cubicBezTo>
                  <a:cubicBezTo>
                    <a:pt x="0" y="54285"/>
                    <a:pt x="872" y="54927"/>
                    <a:pt x="3134" y="54927"/>
                  </a:cubicBezTo>
                  <a:cubicBezTo>
                    <a:pt x="4932" y="54927"/>
                    <a:pt x="7609" y="54521"/>
                    <a:pt x="11424" y="53571"/>
                  </a:cubicBezTo>
                  <a:cubicBezTo>
                    <a:pt x="18707" y="51760"/>
                    <a:pt x="40335" y="44440"/>
                    <a:pt x="40335" y="44440"/>
                  </a:cubicBezTo>
                  <a:lnTo>
                    <a:pt x="40964" y="39301"/>
                  </a:lnTo>
                  <a:lnTo>
                    <a:pt x="40964" y="39301"/>
                  </a:lnTo>
                  <a:cubicBezTo>
                    <a:pt x="39374" y="39744"/>
                    <a:pt x="14197" y="46510"/>
                    <a:pt x="9391" y="48100"/>
                  </a:cubicBezTo>
                  <a:cubicBezTo>
                    <a:pt x="8943" y="48249"/>
                    <a:pt x="8622" y="48317"/>
                    <a:pt x="8405" y="48317"/>
                  </a:cubicBezTo>
                  <a:cubicBezTo>
                    <a:pt x="7334" y="48317"/>
                    <a:pt x="8820" y="46661"/>
                    <a:pt x="10204" y="45031"/>
                  </a:cubicBezTo>
                  <a:cubicBezTo>
                    <a:pt x="11587" y="43400"/>
                    <a:pt x="12868" y="41769"/>
                    <a:pt x="11502" y="41769"/>
                  </a:cubicBezTo>
                  <a:cubicBezTo>
                    <a:pt x="11444" y="41769"/>
                    <a:pt x="11381" y="41772"/>
                    <a:pt x="11313" y="41778"/>
                  </a:cubicBezTo>
                  <a:cubicBezTo>
                    <a:pt x="7764" y="42037"/>
                    <a:pt x="3623" y="46991"/>
                    <a:pt x="3623" y="46991"/>
                  </a:cubicBezTo>
                  <a:lnTo>
                    <a:pt x="1319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37"/>
            <p:cNvSpPr/>
            <p:nvPr/>
          </p:nvSpPr>
          <p:spPr>
            <a:xfrm>
              <a:off x="3718000" y="3645900"/>
              <a:ext cx="1007475" cy="1115600"/>
            </a:xfrm>
            <a:custGeom>
              <a:avLst/>
              <a:gdLst/>
              <a:ahLst/>
              <a:cxnLst/>
              <a:rect l="l" t="t" r="r" b="b"/>
              <a:pathLst>
                <a:path w="40299" h="44624" extrusionOk="0">
                  <a:moveTo>
                    <a:pt x="10685" y="0"/>
                  </a:moveTo>
                  <a:cubicBezTo>
                    <a:pt x="8134" y="10241"/>
                    <a:pt x="5399" y="20925"/>
                    <a:pt x="3365" y="29170"/>
                  </a:cubicBezTo>
                  <a:cubicBezTo>
                    <a:pt x="1591" y="36268"/>
                    <a:pt x="297" y="41555"/>
                    <a:pt x="38" y="42997"/>
                  </a:cubicBezTo>
                  <a:cubicBezTo>
                    <a:pt x="1" y="43145"/>
                    <a:pt x="1" y="43293"/>
                    <a:pt x="1" y="43293"/>
                  </a:cubicBezTo>
                  <a:cubicBezTo>
                    <a:pt x="1" y="43515"/>
                    <a:pt x="38" y="43662"/>
                    <a:pt x="112" y="43847"/>
                  </a:cubicBezTo>
                  <a:cubicBezTo>
                    <a:pt x="223" y="43995"/>
                    <a:pt x="334" y="44106"/>
                    <a:pt x="555" y="44217"/>
                  </a:cubicBezTo>
                  <a:cubicBezTo>
                    <a:pt x="962" y="44476"/>
                    <a:pt x="1702" y="44624"/>
                    <a:pt x="2774" y="44624"/>
                  </a:cubicBezTo>
                  <a:cubicBezTo>
                    <a:pt x="4548" y="44624"/>
                    <a:pt x="7210" y="44217"/>
                    <a:pt x="11018" y="43293"/>
                  </a:cubicBezTo>
                  <a:cubicBezTo>
                    <a:pt x="17377" y="41703"/>
                    <a:pt x="34716" y="35899"/>
                    <a:pt x="38968" y="34457"/>
                  </a:cubicBezTo>
                  <a:cubicBezTo>
                    <a:pt x="39301" y="34346"/>
                    <a:pt x="39559" y="34272"/>
                    <a:pt x="39707" y="34235"/>
                  </a:cubicBezTo>
                  <a:lnTo>
                    <a:pt x="40299" y="29429"/>
                  </a:lnTo>
                  <a:lnTo>
                    <a:pt x="40299" y="29429"/>
                  </a:lnTo>
                  <a:cubicBezTo>
                    <a:pt x="36972" y="30316"/>
                    <a:pt x="13680" y="36564"/>
                    <a:pt x="9059" y="38117"/>
                  </a:cubicBezTo>
                  <a:cubicBezTo>
                    <a:pt x="8615" y="38265"/>
                    <a:pt x="8282" y="38339"/>
                    <a:pt x="8061" y="38339"/>
                  </a:cubicBezTo>
                  <a:cubicBezTo>
                    <a:pt x="7839" y="38339"/>
                    <a:pt x="7728" y="38228"/>
                    <a:pt x="7728" y="38080"/>
                  </a:cubicBezTo>
                  <a:cubicBezTo>
                    <a:pt x="7728" y="37525"/>
                    <a:pt x="8800" y="36305"/>
                    <a:pt x="9872" y="35048"/>
                  </a:cubicBezTo>
                  <a:cubicBezTo>
                    <a:pt x="10833" y="33902"/>
                    <a:pt x="11758" y="32756"/>
                    <a:pt x="11758" y="32165"/>
                  </a:cubicBezTo>
                  <a:cubicBezTo>
                    <a:pt x="11758" y="31943"/>
                    <a:pt x="11573" y="31795"/>
                    <a:pt x="11166" y="31795"/>
                  </a:cubicBezTo>
                  <a:lnTo>
                    <a:pt x="10981" y="31795"/>
                  </a:lnTo>
                  <a:cubicBezTo>
                    <a:pt x="7432" y="32054"/>
                    <a:pt x="3291" y="37008"/>
                    <a:pt x="3291" y="37008"/>
                  </a:cubicBezTo>
                  <a:lnTo>
                    <a:pt x="1083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37"/>
            <p:cNvSpPr/>
            <p:nvPr/>
          </p:nvSpPr>
          <p:spPr>
            <a:xfrm>
              <a:off x="3702300" y="2691125"/>
              <a:ext cx="1071250" cy="2086100"/>
            </a:xfrm>
            <a:custGeom>
              <a:avLst/>
              <a:gdLst/>
              <a:ahLst/>
              <a:cxnLst/>
              <a:rect l="l" t="t" r="r" b="b"/>
              <a:pathLst>
                <a:path w="42850" h="83444" extrusionOk="0">
                  <a:moveTo>
                    <a:pt x="22072" y="0"/>
                  </a:moveTo>
                  <a:cubicBezTo>
                    <a:pt x="21443" y="0"/>
                    <a:pt x="20630" y="259"/>
                    <a:pt x="20002" y="998"/>
                  </a:cubicBezTo>
                  <a:cubicBezTo>
                    <a:pt x="19336" y="1775"/>
                    <a:pt x="18818" y="2995"/>
                    <a:pt x="18671" y="4917"/>
                  </a:cubicBezTo>
                  <a:cubicBezTo>
                    <a:pt x="18671" y="5139"/>
                    <a:pt x="18597" y="5620"/>
                    <a:pt x="18449" y="6359"/>
                  </a:cubicBezTo>
                  <a:cubicBezTo>
                    <a:pt x="17303" y="11794"/>
                    <a:pt x="12718" y="30131"/>
                    <a:pt x="8393" y="47323"/>
                  </a:cubicBezTo>
                  <a:cubicBezTo>
                    <a:pt x="6211" y="55937"/>
                    <a:pt x="4141" y="64218"/>
                    <a:pt x="2588" y="70503"/>
                  </a:cubicBezTo>
                  <a:cubicBezTo>
                    <a:pt x="1812" y="73646"/>
                    <a:pt x="1147" y="76271"/>
                    <a:pt x="703" y="78156"/>
                  </a:cubicBezTo>
                  <a:cubicBezTo>
                    <a:pt x="481" y="79081"/>
                    <a:pt x="296" y="79857"/>
                    <a:pt x="185" y="80412"/>
                  </a:cubicBezTo>
                  <a:cubicBezTo>
                    <a:pt x="148" y="80707"/>
                    <a:pt x="74" y="80929"/>
                    <a:pt x="74" y="81114"/>
                  </a:cubicBezTo>
                  <a:cubicBezTo>
                    <a:pt x="37" y="81262"/>
                    <a:pt x="0" y="81373"/>
                    <a:pt x="0" y="81484"/>
                  </a:cubicBezTo>
                  <a:cubicBezTo>
                    <a:pt x="0" y="81779"/>
                    <a:pt x="74" y="82075"/>
                    <a:pt x="222" y="82334"/>
                  </a:cubicBezTo>
                  <a:cubicBezTo>
                    <a:pt x="444" y="82704"/>
                    <a:pt x="814" y="83000"/>
                    <a:pt x="1331" y="83184"/>
                  </a:cubicBezTo>
                  <a:cubicBezTo>
                    <a:pt x="1886" y="83369"/>
                    <a:pt x="2551" y="83443"/>
                    <a:pt x="3402" y="83443"/>
                  </a:cubicBezTo>
                  <a:cubicBezTo>
                    <a:pt x="5250" y="83443"/>
                    <a:pt x="7949" y="83037"/>
                    <a:pt x="11794" y="82075"/>
                  </a:cubicBezTo>
                  <a:cubicBezTo>
                    <a:pt x="19114" y="80227"/>
                    <a:pt x="40705" y="72943"/>
                    <a:pt x="40705" y="72943"/>
                  </a:cubicBezTo>
                  <a:cubicBezTo>
                    <a:pt x="40816" y="72907"/>
                    <a:pt x="40927" y="72796"/>
                    <a:pt x="40927" y="72685"/>
                  </a:cubicBezTo>
                  <a:lnTo>
                    <a:pt x="42849" y="57342"/>
                  </a:lnTo>
                  <a:cubicBezTo>
                    <a:pt x="42849" y="57231"/>
                    <a:pt x="42812" y="57157"/>
                    <a:pt x="42738" y="57083"/>
                  </a:cubicBezTo>
                  <a:cubicBezTo>
                    <a:pt x="42684" y="57029"/>
                    <a:pt x="42610" y="56995"/>
                    <a:pt x="42546" y="56995"/>
                  </a:cubicBezTo>
                  <a:cubicBezTo>
                    <a:pt x="42522" y="56995"/>
                    <a:pt x="42499" y="56999"/>
                    <a:pt x="42480" y="57009"/>
                  </a:cubicBezTo>
                  <a:lnTo>
                    <a:pt x="20445" y="61409"/>
                  </a:lnTo>
                  <a:lnTo>
                    <a:pt x="31204" y="29762"/>
                  </a:lnTo>
                  <a:cubicBezTo>
                    <a:pt x="31278" y="29614"/>
                    <a:pt x="31204" y="29429"/>
                    <a:pt x="31019" y="29355"/>
                  </a:cubicBezTo>
                  <a:cubicBezTo>
                    <a:pt x="30994" y="29349"/>
                    <a:pt x="30968" y="29346"/>
                    <a:pt x="30943" y="29346"/>
                  </a:cubicBezTo>
                  <a:cubicBezTo>
                    <a:pt x="30813" y="29346"/>
                    <a:pt x="30680" y="29423"/>
                    <a:pt x="30649" y="29577"/>
                  </a:cubicBezTo>
                  <a:lnTo>
                    <a:pt x="19669" y="61741"/>
                  </a:lnTo>
                  <a:cubicBezTo>
                    <a:pt x="19632" y="61815"/>
                    <a:pt x="19669" y="61963"/>
                    <a:pt x="19743" y="62037"/>
                  </a:cubicBezTo>
                  <a:cubicBezTo>
                    <a:pt x="19797" y="62091"/>
                    <a:pt x="19871" y="62126"/>
                    <a:pt x="19950" y="62126"/>
                  </a:cubicBezTo>
                  <a:cubicBezTo>
                    <a:pt x="19979" y="62126"/>
                    <a:pt x="20009" y="62121"/>
                    <a:pt x="20038" y="62111"/>
                  </a:cubicBezTo>
                  <a:lnTo>
                    <a:pt x="42184" y="57675"/>
                  </a:lnTo>
                  <a:lnTo>
                    <a:pt x="40323" y="72417"/>
                  </a:lnTo>
                  <a:lnTo>
                    <a:pt x="40323" y="72417"/>
                  </a:lnTo>
                  <a:cubicBezTo>
                    <a:pt x="40166" y="72467"/>
                    <a:pt x="39920" y="72546"/>
                    <a:pt x="39596" y="72648"/>
                  </a:cubicBezTo>
                  <a:cubicBezTo>
                    <a:pt x="35344" y="74090"/>
                    <a:pt x="18005" y="79894"/>
                    <a:pt x="11646" y="81484"/>
                  </a:cubicBezTo>
                  <a:cubicBezTo>
                    <a:pt x="7838" y="82408"/>
                    <a:pt x="5176" y="82815"/>
                    <a:pt x="3402" y="82815"/>
                  </a:cubicBezTo>
                  <a:cubicBezTo>
                    <a:pt x="2330" y="82815"/>
                    <a:pt x="1590" y="82667"/>
                    <a:pt x="1183" y="82408"/>
                  </a:cubicBezTo>
                  <a:cubicBezTo>
                    <a:pt x="962" y="82297"/>
                    <a:pt x="851" y="82186"/>
                    <a:pt x="740" y="82038"/>
                  </a:cubicBezTo>
                  <a:cubicBezTo>
                    <a:pt x="666" y="81853"/>
                    <a:pt x="629" y="81706"/>
                    <a:pt x="629" y="81484"/>
                  </a:cubicBezTo>
                  <a:cubicBezTo>
                    <a:pt x="629" y="81484"/>
                    <a:pt x="629" y="81336"/>
                    <a:pt x="666" y="81188"/>
                  </a:cubicBezTo>
                  <a:cubicBezTo>
                    <a:pt x="925" y="79746"/>
                    <a:pt x="2219" y="74459"/>
                    <a:pt x="3993" y="67361"/>
                  </a:cubicBezTo>
                  <a:cubicBezTo>
                    <a:pt x="6655" y="56676"/>
                    <a:pt x="10426" y="41777"/>
                    <a:pt x="13569" y="29207"/>
                  </a:cubicBezTo>
                  <a:cubicBezTo>
                    <a:pt x="15121" y="22922"/>
                    <a:pt x="16526" y="17229"/>
                    <a:pt x="17561" y="12903"/>
                  </a:cubicBezTo>
                  <a:cubicBezTo>
                    <a:pt x="18079" y="10759"/>
                    <a:pt x="18486" y="8947"/>
                    <a:pt x="18781" y="7616"/>
                  </a:cubicBezTo>
                  <a:cubicBezTo>
                    <a:pt x="19077" y="6248"/>
                    <a:pt x="19262" y="5361"/>
                    <a:pt x="19299" y="4954"/>
                  </a:cubicBezTo>
                  <a:cubicBezTo>
                    <a:pt x="19447" y="3106"/>
                    <a:pt x="19928" y="2034"/>
                    <a:pt x="20445" y="1405"/>
                  </a:cubicBezTo>
                  <a:cubicBezTo>
                    <a:pt x="21000" y="777"/>
                    <a:pt x="21591" y="629"/>
                    <a:pt x="22072" y="629"/>
                  </a:cubicBezTo>
                  <a:cubicBezTo>
                    <a:pt x="22626" y="629"/>
                    <a:pt x="24068" y="740"/>
                    <a:pt x="25362" y="814"/>
                  </a:cubicBezTo>
                  <a:cubicBezTo>
                    <a:pt x="26656" y="925"/>
                    <a:pt x="27802" y="1035"/>
                    <a:pt x="27802" y="1035"/>
                  </a:cubicBezTo>
                  <a:cubicBezTo>
                    <a:pt x="27822" y="1039"/>
                    <a:pt x="27841" y="1041"/>
                    <a:pt x="27859" y="1041"/>
                  </a:cubicBezTo>
                  <a:cubicBezTo>
                    <a:pt x="28017" y="1041"/>
                    <a:pt x="28135" y="909"/>
                    <a:pt x="28135" y="777"/>
                  </a:cubicBezTo>
                  <a:cubicBezTo>
                    <a:pt x="28172" y="592"/>
                    <a:pt x="28024" y="444"/>
                    <a:pt x="27876" y="444"/>
                  </a:cubicBezTo>
                  <a:cubicBezTo>
                    <a:pt x="27876" y="444"/>
                    <a:pt x="26693" y="333"/>
                    <a:pt x="25399" y="222"/>
                  </a:cubicBezTo>
                  <a:cubicBezTo>
                    <a:pt x="24105" y="111"/>
                    <a:pt x="22663" y="0"/>
                    <a:pt x="220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37"/>
            <p:cNvSpPr/>
            <p:nvPr/>
          </p:nvSpPr>
          <p:spPr>
            <a:xfrm>
              <a:off x="4389950" y="3681000"/>
              <a:ext cx="277300" cy="403025"/>
            </a:xfrm>
            <a:custGeom>
              <a:avLst/>
              <a:gdLst/>
              <a:ahLst/>
              <a:cxnLst/>
              <a:rect l="l" t="t" r="r" b="b"/>
              <a:pathLst>
                <a:path w="11092" h="16121" extrusionOk="0">
                  <a:moveTo>
                    <a:pt x="1258" y="1"/>
                  </a:moveTo>
                  <a:lnTo>
                    <a:pt x="1" y="15713"/>
                  </a:lnTo>
                  <a:lnTo>
                    <a:pt x="10130" y="16120"/>
                  </a:lnTo>
                  <a:lnTo>
                    <a:pt x="11092" y="851"/>
                  </a:lnTo>
                  <a:lnTo>
                    <a:pt x="125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37"/>
            <p:cNvSpPr/>
            <p:nvPr/>
          </p:nvSpPr>
          <p:spPr>
            <a:xfrm>
              <a:off x="4381625" y="3673250"/>
              <a:ext cx="293950" cy="419075"/>
            </a:xfrm>
            <a:custGeom>
              <a:avLst/>
              <a:gdLst/>
              <a:ahLst/>
              <a:cxnLst/>
              <a:rect l="l" t="t" r="r" b="b"/>
              <a:pathLst>
                <a:path w="11758" h="16763" extrusionOk="0">
                  <a:moveTo>
                    <a:pt x="1864" y="633"/>
                  </a:moveTo>
                  <a:lnTo>
                    <a:pt x="11092" y="1420"/>
                  </a:lnTo>
                  <a:lnTo>
                    <a:pt x="10205" y="16134"/>
                  </a:lnTo>
                  <a:lnTo>
                    <a:pt x="666" y="15728"/>
                  </a:lnTo>
                  <a:lnTo>
                    <a:pt x="1864" y="633"/>
                  </a:lnTo>
                  <a:close/>
                  <a:moveTo>
                    <a:pt x="1562" y="1"/>
                  </a:moveTo>
                  <a:cubicBezTo>
                    <a:pt x="1499" y="1"/>
                    <a:pt x="1433" y="35"/>
                    <a:pt x="1406" y="89"/>
                  </a:cubicBezTo>
                  <a:cubicBezTo>
                    <a:pt x="1332" y="126"/>
                    <a:pt x="1295" y="200"/>
                    <a:pt x="1295" y="274"/>
                  </a:cubicBezTo>
                  <a:lnTo>
                    <a:pt x="38" y="16023"/>
                  </a:lnTo>
                  <a:cubicBezTo>
                    <a:pt x="1" y="16097"/>
                    <a:pt x="38" y="16171"/>
                    <a:pt x="112" y="16245"/>
                  </a:cubicBezTo>
                  <a:cubicBezTo>
                    <a:pt x="149" y="16319"/>
                    <a:pt x="223" y="16356"/>
                    <a:pt x="334" y="16356"/>
                  </a:cubicBezTo>
                  <a:lnTo>
                    <a:pt x="10463" y="16763"/>
                  </a:lnTo>
                  <a:cubicBezTo>
                    <a:pt x="10648" y="16763"/>
                    <a:pt x="10759" y="16615"/>
                    <a:pt x="10796" y="16467"/>
                  </a:cubicBezTo>
                  <a:lnTo>
                    <a:pt x="11720" y="1161"/>
                  </a:lnTo>
                  <a:cubicBezTo>
                    <a:pt x="11757" y="1013"/>
                    <a:pt x="11610" y="865"/>
                    <a:pt x="11462" y="829"/>
                  </a:cubicBezTo>
                  <a:lnTo>
                    <a:pt x="1628" y="15"/>
                  </a:lnTo>
                  <a:cubicBezTo>
                    <a:pt x="1608" y="5"/>
                    <a:pt x="1585" y="1"/>
                    <a:pt x="156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37"/>
            <p:cNvSpPr/>
            <p:nvPr/>
          </p:nvSpPr>
          <p:spPr>
            <a:xfrm>
              <a:off x="4512875" y="3582125"/>
              <a:ext cx="70275" cy="158075"/>
            </a:xfrm>
            <a:custGeom>
              <a:avLst/>
              <a:gdLst/>
              <a:ahLst/>
              <a:cxnLst/>
              <a:rect l="l" t="t" r="r" b="b"/>
              <a:pathLst>
                <a:path w="2811" h="6323" extrusionOk="0">
                  <a:moveTo>
                    <a:pt x="149" y="0"/>
                  </a:moveTo>
                  <a:lnTo>
                    <a:pt x="1" y="6174"/>
                  </a:lnTo>
                  <a:lnTo>
                    <a:pt x="2663" y="6322"/>
                  </a:lnTo>
                  <a:lnTo>
                    <a:pt x="281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37"/>
            <p:cNvSpPr/>
            <p:nvPr/>
          </p:nvSpPr>
          <p:spPr>
            <a:xfrm>
              <a:off x="4505475" y="3574725"/>
              <a:ext cx="85075" cy="172850"/>
            </a:xfrm>
            <a:custGeom>
              <a:avLst/>
              <a:gdLst/>
              <a:ahLst/>
              <a:cxnLst/>
              <a:rect l="l" t="t" r="r" b="b"/>
              <a:pathLst>
                <a:path w="3403" h="6914" extrusionOk="0">
                  <a:moveTo>
                    <a:pt x="2774" y="592"/>
                  </a:moveTo>
                  <a:lnTo>
                    <a:pt x="2663" y="6285"/>
                  </a:lnTo>
                  <a:lnTo>
                    <a:pt x="629" y="6174"/>
                  </a:lnTo>
                  <a:lnTo>
                    <a:pt x="735" y="592"/>
                  </a:lnTo>
                  <a:close/>
                  <a:moveTo>
                    <a:pt x="445" y="0"/>
                  </a:moveTo>
                  <a:cubicBezTo>
                    <a:pt x="260" y="0"/>
                    <a:pt x="149" y="111"/>
                    <a:pt x="149" y="296"/>
                  </a:cubicBezTo>
                  <a:lnTo>
                    <a:pt x="1" y="6470"/>
                  </a:lnTo>
                  <a:cubicBezTo>
                    <a:pt x="1" y="6618"/>
                    <a:pt x="112" y="6766"/>
                    <a:pt x="297" y="6766"/>
                  </a:cubicBezTo>
                  <a:lnTo>
                    <a:pt x="2959" y="6914"/>
                  </a:lnTo>
                  <a:cubicBezTo>
                    <a:pt x="3032" y="6914"/>
                    <a:pt x="3106" y="6877"/>
                    <a:pt x="3180" y="6840"/>
                  </a:cubicBezTo>
                  <a:cubicBezTo>
                    <a:pt x="3254" y="6766"/>
                    <a:pt x="3254" y="6692"/>
                    <a:pt x="3291" y="6618"/>
                  </a:cubicBezTo>
                  <a:lnTo>
                    <a:pt x="3402" y="296"/>
                  </a:lnTo>
                  <a:cubicBezTo>
                    <a:pt x="3402" y="222"/>
                    <a:pt x="3402" y="148"/>
                    <a:pt x="3328" y="74"/>
                  </a:cubicBezTo>
                  <a:cubicBezTo>
                    <a:pt x="3254" y="0"/>
                    <a:pt x="3180" y="0"/>
                    <a:pt x="31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37"/>
            <p:cNvSpPr/>
            <p:nvPr/>
          </p:nvSpPr>
          <p:spPr>
            <a:xfrm>
              <a:off x="5426975" y="3461900"/>
              <a:ext cx="1298625" cy="1073150"/>
            </a:xfrm>
            <a:custGeom>
              <a:avLst/>
              <a:gdLst/>
              <a:ahLst/>
              <a:cxnLst/>
              <a:rect l="l" t="t" r="r" b="b"/>
              <a:pathLst>
                <a:path w="51945" h="42926" extrusionOk="0">
                  <a:moveTo>
                    <a:pt x="19915" y="0"/>
                  </a:moveTo>
                  <a:cubicBezTo>
                    <a:pt x="19319" y="0"/>
                    <a:pt x="18770" y="363"/>
                    <a:pt x="18523" y="927"/>
                  </a:cubicBezTo>
                  <a:lnTo>
                    <a:pt x="481" y="40412"/>
                  </a:lnTo>
                  <a:cubicBezTo>
                    <a:pt x="1" y="41447"/>
                    <a:pt x="740" y="42667"/>
                    <a:pt x="1886" y="42667"/>
                  </a:cubicBezTo>
                  <a:lnTo>
                    <a:pt x="31167" y="42926"/>
                  </a:lnTo>
                  <a:cubicBezTo>
                    <a:pt x="31758" y="42926"/>
                    <a:pt x="32350" y="42593"/>
                    <a:pt x="32609" y="42039"/>
                  </a:cubicBezTo>
                  <a:lnTo>
                    <a:pt x="51464" y="3145"/>
                  </a:lnTo>
                  <a:cubicBezTo>
                    <a:pt x="51944" y="2110"/>
                    <a:pt x="51205" y="890"/>
                    <a:pt x="50059" y="853"/>
                  </a:cubicBezTo>
                  <a:lnTo>
                    <a:pt x="20002" y="3"/>
                  </a:lnTo>
                  <a:cubicBezTo>
                    <a:pt x="19973" y="1"/>
                    <a:pt x="19944" y="0"/>
                    <a:pt x="199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37"/>
            <p:cNvSpPr/>
            <p:nvPr/>
          </p:nvSpPr>
          <p:spPr>
            <a:xfrm>
              <a:off x="5426975" y="3453650"/>
              <a:ext cx="1297700" cy="1088800"/>
            </a:xfrm>
            <a:custGeom>
              <a:avLst/>
              <a:gdLst/>
              <a:ahLst/>
              <a:cxnLst/>
              <a:rect l="l" t="t" r="r" b="b"/>
              <a:pathLst>
                <a:path w="51908" h="43552" extrusionOk="0">
                  <a:moveTo>
                    <a:pt x="20002" y="629"/>
                  </a:moveTo>
                  <a:lnTo>
                    <a:pt x="50059" y="1516"/>
                  </a:lnTo>
                  <a:cubicBezTo>
                    <a:pt x="50798" y="1516"/>
                    <a:pt x="51316" y="2144"/>
                    <a:pt x="51316" y="2810"/>
                  </a:cubicBezTo>
                  <a:cubicBezTo>
                    <a:pt x="51316" y="2995"/>
                    <a:pt x="51279" y="3180"/>
                    <a:pt x="51168" y="3364"/>
                  </a:cubicBezTo>
                  <a:lnTo>
                    <a:pt x="32313" y="42221"/>
                  </a:lnTo>
                  <a:cubicBezTo>
                    <a:pt x="32128" y="42664"/>
                    <a:pt x="31647" y="42960"/>
                    <a:pt x="31167" y="42960"/>
                  </a:cubicBezTo>
                  <a:lnTo>
                    <a:pt x="1886" y="42701"/>
                  </a:lnTo>
                  <a:cubicBezTo>
                    <a:pt x="1147" y="42701"/>
                    <a:pt x="629" y="42073"/>
                    <a:pt x="629" y="41407"/>
                  </a:cubicBezTo>
                  <a:cubicBezTo>
                    <a:pt x="629" y="41222"/>
                    <a:pt x="666" y="41038"/>
                    <a:pt x="740" y="40890"/>
                  </a:cubicBezTo>
                  <a:lnTo>
                    <a:pt x="18819" y="1368"/>
                  </a:lnTo>
                  <a:cubicBezTo>
                    <a:pt x="19003" y="924"/>
                    <a:pt x="19484" y="629"/>
                    <a:pt x="19965" y="629"/>
                  </a:cubicBezTo>
                  <a:close/>
                  <a:moveTo>
                    <a:pt x="19965" y="0"/>
                  </a:moveTo>
                  <a:cubicBezTo>
                    <a:pt x="19225" y="0"/>
                    <a:pt x="18560" y="444"/>
                    <a:pt x="18227" y="1109"/>
                  </a:cubicBezTo>
                  <a:lnTo>
                    <a:pt x="185" y="40631"/>
                  </a:lnTo>
                  <a:cubicBezTo>
                    <a:pt x="74" y="40890"/>
                    <a:pt x="1" y="41149"/>
                    <a:pt x="1" y="41407"/>
                  </a:cubicBezTo>
                  <a:cubicBezTo>
                    <a:pt x="1" y="42406"/>
                    <a:pt x="814" y="43293"/>
                    <a:pt x="1886" y="43293"/>
                  </a:cubicBezTo>
                  <a:lnTo>
                    <a:pt x="31167" y="43552"/>
                  </a:lnTo>
                  <a:cubicBezTo>
                    <a:pt x="31906" y="43552"/>
                    <a:pt x="32572" y="43145"/>
                    <a:pt x="32867" y="42479"/>
                  </a:cubicBezTo>
                  <a:lnTo>
                    <a:pt x="51722" y="3623"/>
                  </a:lnTo>
                  <a:cubicBezTo>
                    <a:pt x="51870" y="3364"/>
                    <a:pt x="51907" y="3069"/>
                    <a:pt x="51907" y="2810"/>
                  </a:cubicBezTo>
                  <a:cubicBezTo>
                    <a:pt x="51907" y="1812"/>
                    <a:pt x="51168" y="924"/>
                    <a:pt x="50059" y="887"/>
                  </a:cubicBezTo>
                  <a:lnTo>
                    <a:pt x="200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37"/>
            <p:cNvSpPr/>
            <p:nvPr/>
          </p:nvSpPr>
          <p:spPr>
            <a:xfrm>
              <a:off x="5548050" y="4175700"/>
              <a:ext cx="53625" cy="94825"/>
            </a:xfrm>
            <a:custGeom>
              <a:avLst/>
              <a:gdLst/>
              <a:ahLst/>
              <a:cxnLst/>
              <a:rect l="l" t="t" r="r" b="b"/>
              <a:pathLst>
                <a:path w="2145" h="3793" extrusionOk="0">
                  <a:moveTo>
                    <a:pt x="1777" y="0"/>
                  </a:moveTo>
                  <a:cubicBezTo>
                    <a:pt x="1650" y="0"/>
                    <a:pt x="1544" y="69"/>
                    <a:pt x="1516" y="177"/>
                  </a:cubicBezTo>
                  <a:lnTo>
                    <a:pt x="38" y="3357"/>
                  </a:lnTo>
                  <a:cubicBezTo>
                    <a:pt x="1" y="3504"/>
                    <a:pt x="38" y="3689"/>
                    <a:pt x="223" y="3763"/>
                  </a:cubicBezTo>
                  <a:cubicBezTo>
                    <a:pt x="262" y="3783"/>
                    <a:pt x="304" y="3792"/>
                    <a:pt x="347" y="3792"/>
                  </a:cubicBezTo>
                  <a:cubicBezTo>
                    <a:pt x="461" y="3792"/>
                    <a:pt x="575" y="3724"/>
                    <a:pt x="629" y="3615"/>
                  </a:cubicBezTo>
                  <a:lnTo>
                    <a:pt x="2071" y="436"/>
                  </a:lnTo>
                  <a:cubicBezTo>
                    <a:pt x="2145" y="288"/>
                    <a:pt x="2071" y="103"/>
                    <a:pt x="1923" y="29"/>
                  </a:cubicBezTo>
                  <a:cubicBezTo>
                    <a:pt x="1874" y="9"/>
                    <a:pt x="1824" y="0"/>
                    <a:pt x="17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37"/>
            <p:cNvSpPr/>
            <p:nvPr/>
          </p:nvSpPr>
          <p:spPr>
            <a:xfrm>
              <a:off x="5610900" y="3469350"/>
              <a:ext cx="451075" cy="661600"/>
            </a:xfrm>
            <a:custGeom>
              <a:avLst/>
              <a:gdLst/>
              <a:ahLst/>
              <a:cxnLst/>
              <a:rect l="l" t="t" r="r" b="b"/>
              <a:pathLst>
                <a:path w="18043" h="26464" extrusionOk="0">
                  <a:moveTo>
                    <a:pt x="13236" y="1"/>
                  </a:moveTo>
                  <a:cubicBezTo>
                    <a:pt x="12460" y="1"/>
                    <a:pt x="11794" y="407"/>
                    <a:pt x="11499" y="1110"/>
                  </a:cubicBezTo>
                  <a:lnTo>
                    <a:pt x="75" y="26028"/>
                  </a:lnTo>
                  <a:cubicBezTo>
                    <a:pt x="1" y="26176"/>
                    <a:pt x="75" y="26361"/>
                    <a:pt x="223" y="26435"/>
                  </a:cubicBezTo>
                  <a:cubicBezTo>
                    <a:pt x="272" y="26454"/>
                    <a:pt x="322" y="26464"/>
                    <a:pt x="368" y="26464"/>
                  </a:cubicBezTo>
                  <a:cubicBezTo>
                    <a:pt x="496" y="26464"/>
                    <a:pt x="602" y="26395"/>
                    <a:pt x="629" y="26287"/>
                  </a:cubicBezTo>
                  <a:lnTo>
                    <a:pt x="12053" y="1369"/>
                  </a:lnTo>
                  <a:cubicBezTo>
                    <a:pt x="12275" y="888"/>
                    <a:pt x="12719" y="592"/>
                    <a:pt x="13236" y="592"/>
                  </a:cubicBezTo>
                  <a:lnTo>
                    <a:pt x="13273" y="592"/>
                  </a:lnTo>
                  <a:lnTo>
                    <a:pt x="17710" y="740"/>
                  </a:lnTo>
                  <a:cubicBezTo>
                    <a:pt x="17894" y="740"/>
                    <a:pt x="18042" y="592"/>
                    <a:pt x="18042" y="444"/>
                  </a:cubicBezTo>
                  <a:cubicBezTo>
                    <a:pt x="18042" y="259"/>
                    <a:pt x="17931" y="112"/>
                    <a:pt x="17747" y="112"/>
                  </a:cubicBezTo>
                  <a:lnTo>
                    <a:pt x="1327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37"/>
            <p:cNvSpPr/>
            <p:nvPr/>
          </p:nvSpPr>
          <p:spPr>
            <a:xfrm>
              <a:off x="6081350" y="3473050"/>
              <a:ext cx="74900" cy="17575"/>
            </a:xfrm>
            <a:custGeom>
              <a:avLst/>
              <a:gdLst/>
              <a:ahLst/>
              <a:cxnLst/>
              <a:rect l="l" t="t" r="r" b="b"/>
              <a:pathLst>
                <a:path w="2996" h="703" extrusionOk="0">
                  <a:moveTo>
                    <a:pt x="333" y="1"/>
                  </a:moveTo>
                  <a:cubicBezTo>
                    <a:pt x="149" y="1"/>
                    <a:pt x="1" y="148"/>
                    <a:pt x="1" y="296"/>
                  </a:cubicBezTo>
                  <a:cubicBezTo>
                    <a:pt x="1" y="481"/>
                    <a:pt x="149" y="629"/>
                    <a:pt x="296" y="629"/>
                  </a:cubicBezTo>
                  <a:lnTo>
                    <a:pt x="2663" y="703"/>
                  </a:lnTo>
                  <a:cubicBezTo>
                    <a:pt x="2847" y="703"/>
                    <a:pt x="2995" y="555"/>
                    <a:pt x="2995" y="407"/>
                  </a:cubicBezTo>
                  <a:cubicBezTo>
                    <a:pt x="2995" y="222"/>
                    <a:pt x="2847" y="74"/>
                    <a:pt x="2700" y="74"/>
                  </a:cubicBezTo>
                  <a:lnTo>
                    <a:pt x="33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37"/>
            <p:cNvSpPr/>
            <p:nvPr/>
          </p:nvSpPr>
          <p:spPr>
            <a:xfrm>
              <a:off x="6350325" y="4060025"/>
              <a:ext cx="263225" cy="113650"/>
            </a:xfrm>
            <a:custGeom>
              <a:avLst/>
              <a:gdLst/>
              <a:ahLst/>
              <a:cxnLst/>
              <a:rect l="l" t="t" r="r" b="b"/>
              <a:pathLst>
                <a:path w="10529" h="4546" extrusionOk="0">
                  <a:moveTo>
                    <a:pt x="9134" y="1"/>
                  </a:moveTo>
                  <a:cubicBezTo>
                    <a:pt x="9019" y="1"/>
                    <a:pt x="8895" y="12"/>
                    <a:pt x="8762" y="35"/>
                  </a:cubicBezTo>
                  <a:cubicBezTo>
                    <a:pt x="8762" y="35"/>
                    <a:pt x="5287" y="1551"/>
                    <a:pt x="2625" y="2586"/>
                  </a:cubicBezTo>
                  <a:cubicBezTo>
                    <a:pt x="0" y="3621"/>
                    <a:pt x="1479" y="4545"/>
                    <a:pt x="2551" y="4545"/>
                  </a:cubicBezTo>
                  <a:cubicBezTo>
                    <a:pt x="3586" y="4545"/>
                    <a:pt x="7616" y="3325"/>
                    <a:pt x="9132" y="2364"/>
                  </a:cubicBezTo>
                  <a:cubicBezTo>
                    <a:pt x="10529" y="1512"/>
                    <a:pt x="10481" y="1"/>
                    <a:pt x="91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37"/>
            <p:cNvSpPr/>
            <p:nvPr/>
          </p:nvSpPr>
          <p:spPr>
            <a:xfrm>
              <a:off x="6386375" y="4075675"/>
              <a:ext cx="210750" cy="90600"/>
            </a:xfrm>
            <a:custGeom>
              <a:avLst/>
              <a:gdLst/>
              <a:ahLst/>
              <a:cxnLst/>
              <a:rect l="l" t="t" r="r" b="b"/>
              <a:pathLst>
                <a:path w="8430" h="3624" extrusionOk="0">
                  <a:moveTo>
                    <a:pt x="8355" y="0"/>
                  </a:moveTo>
                  <a:cubicBezTo>
                    <a:pt x="7801" y="222"/>
                    <a:pt x="7135" y="481"/>
                    <a:pt x="6507" y="703"/>
                  </a:cubicBezTo>
                  <a:cubicBezTo>
                    <a:pt x="5139" y="1220"/>
                    <a:pt x="3697" y="1627"/>
                    <a:pt x="2551" y="1886"/>
                  </a:cubicBezTo>
                  <a:cubicBezTo>
                    <a:pt x="2218" y="1997"/>
                    <a:pt x="1922" y="2034"/>
                    <a:pt x="1627" y="2108"/>
                  </a:cubicBezTo>
                  <a:cubicBezTo>
                    <a:pt x="1516" y="2145"/>
                    <a:pt x="1405" y="2182"/>
                    <a:pt x="1294" y="2219"/>
                  </a:cubicBezTo>
                  <a:cubicBezTo>
                    <a:pt x="776" y="2440"/>
                    <a:pt x="444" y="2625"/>
                    <a:pt x="222" y="2810"/>
                  </a:cubicBezTo>
                  <a:cubicBezTo>
                    <a:pt x="37" y="2958"/>
                    <a:pt x="0" y="3069"/>
                    <a:pt x="37" y="3106"/>
                  </a:cubicBezTo>
                  <a:cubicBezTo>
                    <a:pt x="37" y="3143"/>
                    <a:pt x="37" y="3180"/>
                    <a:pt x="74" y="3254"/>
                  </a:cubicBezTo>
                  <a:cubicBezTo>
                    <a:pt x="111" y="3328"/>
                    <a:pt x="222" y="3365"/>
                    <a:pt x="333" y="3439"/>
                  </a:cubicBezTo>
                  <a:cubicBezTo>
                    <a:pt x="518" y="3550"/>
                    <a:pt x="850" y="3624"/>
                    <a:pt x="1072" y="3624"/>
                  </a:cubicBezTo>
                  <a:lnTo>
                    <a:pt x="1109" y="3624"/>
                  </a:lnTo>
                  <a:cubicBezTo>
                    <a:pt x="1294" y="3624"/>
                    <a:pt x="1738" y="3550"/>
                    <a:pt x="2292" y="3439"/>
                  </a:cubicBezTo>
                  <a:cubicBezTo>
                    <a:pt x="2810" y="3291"/>
                    <a:pt x="3475" y="3106"/>
                    <a:pt x="4141" y="2921"/>
                  </a:cubicBezTo>
                  <a:cubicBezTo>
                    <a:pt x="5435" y="2477"/>
                    <a:pt x="6840" y="1923"/>
                    <a:pt x="7542" y="1479"/>
                  </a:cubicBezTo>
                  <a:cubicBezTo>
                    <a:pt x="8171" y="1110"/>
                    <a:pt x="8429" y="592"/>
                    <a:pt x="8429" y="259"/>
                  </a:cubicBezTo>
                  <a:cubicBezTo>
                    <a:pt x="8429" y="148"/>
                    <a:pt x="8392" y="74"/>
                    <a:pt x="83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37"/>
            <p:cNvSpPr/>
            <p:nvPr/>
          </p:nvSpPr>
          <p:spPr>
            <a:xfrm>
              <a:off x="6371575" y="4051650"/>
              <a:ext cx="240325" cy="130350"/>
            </a:xfrm>
            <a:custGeom>
              <a:avLst/>
              <a:gdLst/>
              <a:ahLst/>
              <a:cxnLst/>
              <a:rect l="l" t="t" r="r" b="b"/>
              <a:pathLst>
                <a:path w="9613" h="5214" extrusionOk="0">
                  <a:moveTo>
                    <a:pt x="8282" y="629"/>
                  </a:moveTo>
                  <a:cubicBezTo>
                    <a:pt x="8578" y="629"/>
                    <a:pt x="8726" y="703"/>
                    <a:pt x="8836" y="814"/>
                  </a:cubicBezTo>
                  <a:cubicBezTo>
                    <a:pt x="8947" y="924"/>
                    <a:pt x="9021" y="1035"/>
                    <a:pt x="9021" y="1220"/>
                  </a:cubicBezTo>
                  <a:cubicBezTo>
                    <a:pt x="9021" y="1553"/>
                    <a:pt x="8763" y="2071"/>
                    <a:pt x="8134" y="2440"/>
                  </a:cubicBezTo>
                  <a:cubicBezTo>
                    <a:pt x="7432" y="2884"/>
                    <a:pt x="6027" y="3438"/>
                    <a:pt x="4733" y="3882"/>
                  </a:cubicBezTo>
                  <a:cubicBezTo>
                    <a:pt x="4067" y="4067"/>
                    <a:pt x="3402" y="4252"/>
                    <a:pt x="2884" y="4400"/>
                  </a:cubicBezTo>
                  <a:cubicBezTo>
                    <a:pt x="2330" y="4511"/>
                    <a:pt x="1886" y="4585"/>
                    <a:pt x="1701" y="4585"/>
                  </a:cubicBezTo>
                  <a:cubicBezTo>
                    <a:pt x="1442" y="4585"/>
                    <a:pt x="1110" y="4511"/>
                    <a:pt x="925" y="4400"/>
                  </a:cubicBezTo>
                  <a:cubicBezTo>
                    <a:pt x="814" y="4326"/>
                    <a:pt x="703" y="4289"/>
                    <a:pt x="666" y="4215"/>
                  </a:cubicBezTo>
                  <a:cubicBezTo>
                    <a:pt x="629" y="4141"/>
                    <a:pt x="629" y="4104"/>
                    <a:pt x="629" y="4067"/>
                  </a:cubicBezTo>
                  <a:cubicBezTo>
                    <a:pt x="592" y="4030"/>
                    <a:pt x="629" y="3919"/>
                    <a:pt x="814" y="3771"/>
                  </a:cubicBezTo>
                  <a:cubicBezTo>
                    <a:pt x="1036" y="3586"/>
                    <a:pt x="1368" y="3401"/>
                    <a:pt x="1886" y="3180"/>
                  </a:cubicBezTo>
                  <a:cubicBezTo>
                    <a:pt x="4319" y="2234"/>
                    <a:pt x="7431" y="886"/>
                    <a:pt x="7949" y="661"/>
                  </a:cubicBezTo>
                  <a:lnTo>
                    <a:pt x="7949" y="661"/>
                  </a:lnTo>
                  <a:lnTo>
                    <a:pt x="7949" y="666"/>
                  </a:lnTo>
                  <a:cubicBezTo>
                    <a:pt x="8060" y="629"/>
                    <a:pt x="8171" y="629"/>
                    <a:pt x="8282" y="629"/>
                  </a:cubicBezTo>
                  <a:close/>
                  <a:moveTo>
                    <a:pt x="8282" y="0"/>
                  </a:moveTo>
                  <a:cubicBezTo>
                    <a:pt x="8134" y="0"/>
                    <a:pt x="8023" y="37"/>
                    <a:pt x="7875" y="37"/>
                  </a:cubicBezTo>
                  <a:lnTo>
                    <a:pt x="7801" y="74"/>
                  </a:lnTo>
                  <a:cubicBezTo>
                    <a:pt x="7801" y="74"/>
                    <a:pt x="6914" y="444"/>
                    <a:pt x="5731" y="961"/>
                  </a:cubicBezTo>
                  <a:cubicBezTo>
                    <a:pt x="4511" y="1479"/>
                    <a:pt x="2995" y="2107"/>
                    <a:pt x="1664" y="2625"/>
                  </a:cubicBezTo>
                  <a:cubicBezTo>
                    <a:pt x="1110" y="2847"/>
                    <a:pt x="703" y="3069"/>
                    <a:pt x="444" y="3291"/>
                  </a:cubicBezTo>
                  <a:cubicBezTo>
                    <a:pt x="148" y="3512"/>
                    <a:pt x="0" y="3808"/>
                    <a:pt x="0" y="4067"/>
                  </a:cubicBezTo>
                  <a:cubicBezTo>
                    <a:pt x="0" y="4289"/>
                    <a:pt x="74" y="4474"/>
                    <a:pt x="185" y="4622"/>
                  </a:cubicBezTo>
                  <a:cubicBezTo>
                    <a:pt x="370" y="4806"/>
                    <a:pt x="629" y="4954"/>
                    <a:pt x="888" y="5065"/>
                  </a:cubicBezTo>
                  <a:cubicBezTo>
                    <a:pt x="1147" y="5139"/>
                    <a:pt x="1405" y="5213"/>
                    <a:pt x="1701" y="5213"/>
                  </a:cubicBezTo>
                  <a:cubicBezTo>
                    <a:pt x="1997" y="5176"/>
                    <a:pt x="2441" y="5102"/>
                    <a:pt x="2995" y="4991"/>
                  </a:cubicBezTo>
                  <a:cubicBezTo>
                    <a:pt x="3845" y="4769"/>
                    <a:pt x="4918" y="4474"/>
                    <a:pt x="5916" y="4104"/>
                  </a:cubicBezTo>
                  <a:cubicBezTo>
                    <a:pt x="6914" y="3734"/>
                    <a:pt x="7838" y="3365"/>
                    <a:pt x="8467" y="2995"/>
                  </a:cubicBezTo>
                  <a:cubicBezTo>
                    <a:pt x="9206" y="2514"/>
                    <a:pt x="9613" y="1849"/>
                    <a:pt x="9613" y="1220"/>
                  </a:cubicBezTo>
                  <a:cubicBezTo>
                    <a:pt x="9613" y="887"/>
                    <a:pt x="9502" y="592"/>
                    <a:pt x="9243" y="370"/>
                  </a:cubicBezTo>
                  <a:cubicBezTo>
                    <a:pt x="9021" y="148"/>
                    <a:pt x="8689" y="0"/>
                    <a:pt x="82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37"/>
            <p:cNvSpPr/>
            <p:nvPr/>
          </p:nvSpPr>
          <p:spPr>
            <a:xfrm>
              <a:off x="6319825" y="3967450"/>
              <a:ext cx="358550" cy="155375"/>
            </a:xfrm>
            <a:custGeom>
              <a:avLst/>
              <a:gdLst/>
              <a:ahLst/>
              <a:cxnLst/>
              <a:rect l="l" t="t" r="r" b="b"/>
              <a:pathLst>
                <a:path w="14342" h="6215" extrusionOk="0">
                  <a:moveTo>
                    <a:pt x="12382" y="1"/>
                  </a:moveTo>
                  <a:cubicBezTo>
                    <a:pt x="12234" y="1"/>
                    <a:pt x="12075" y="14"/>
                    <a:pt x="11905" y="41"/>
                  </a:cubicBezTo>
                  <a:cubicBezTo>
                    <a:pt x="11905" y="41"/>
                    <a:pt x="7172" y="2111"/>
                    <a:pt x="3586" y="3516"/>
                  </a:cubicBezTo>
                  <a:cubicBezTo>
                    <a:pt x="0" y="4921"/>
                    <a:pt x="2034" y="6215"/>
                    <a:pt x="3438" y="6215"/>
                  </a:cubicBezTo>
                  <a:cubicBezTo>
                    <a:pt x="4880" y="6215"/>
                    <a:pt x="10389" y="4551"/>
                    <a:pt x="12422" y="3257"/>
                  </a:cubicBezTo>
                  <a:cubicBezTo>
                    <a:pt x="14341" y="2058"/>
                    <a:pt x="14259" y="1"/>
                    <a:pt x="123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37"/>
            <p:cNvSpPr/>
            <p:nvPr/>
          </p:nvSpPr>
          <p:spPr>
            <a:xfrm>
              <a:off x="6366950" y="3975850"/>
              <a:ext cx="291175" cy="139600"/>
            </a:xfrm>
            <a:custGeom>
              <a:avLst/>
              <a:gdLst/>
              <a:ahLst/>
              <a:cxnLst/>
              <a:rect l="l" t="t" r="r" b="b"/>
              <a:pathLst>
                <a:path w="11647" h="5584" extrusionOk="0">
                  <a:moveTo>
                    <a:pt x="10722" y="1"/>
                  </a:moveTo>
                  <a:cubicBezTo>
                    <a:pt x="10685" y="38"/>
                    <a:pt x="10648" y="38"/>
                    <a:pt x="10611" y="75"/>
                  </a:cubicBezTo>
                  <a:cubicBezTo>
                    <a:pt x="9724" y="629"/>
                    <a:pt x="8356" y="1221"/>
                    <a:pt x="6877" y="1738"/>
                  </a:cubicBezTo>
                  <a:cubicBezTo>
                    <a:pt x="5731" y="2145"/>
                    <a:pt x="4548" y="2515"/>
                    <a:pt x="3513" y="2773"/>
                  </a:cubicBezTo>
                  <a:cubicBezTo>
                    <a:pt x="2921" y="3032"/>
                    <a:pt x="2367" y="3254"/>
                    <a:pt x="1812" y="3476"/>
                  </a:cubicBezTo>
                  <a:cubicBezTo>
                    <a:pt x="1073" y="3772"/>
                    <a:pt x="629" y="4030"/>
                    <a:pt x="333" y="4252"/>
                  </a:cubicBezTo>
                  <a:cubicBezTo>
                    <a:pt x="75" y="4511"/>
                    <a:pt x="1" y="4696"/>
                    <a:pt x="1" y="4770"/>
                  </a:cubicBezTo>
                  <a:cubicBezTo>
                    <a:pt x="1" y="4881"/>
                    <a:pt x="38" y="4955"/>
                    <a:pt x="112" y="5029"/>
                  </a:cubicBezTo>
                  <a:cubicBezTo>
                    <a:pt x="185" y="5139"/>
                    <a:pt x="296" y="5213"/>
                    <a:pt x="444" y="5287"/>
                  </a:cubicBezTo>
                  <a:cubicBezTo>
                    <a:pt x="777" y="5472"/>
                    <a:pt x="1184" y="5583"/>
                    <a:pt x="1553" y="5583"/>
                  </a:cubicBezTo>
                  <a:lnTo>
                    <a:pt x="1590" y="5583"/>
                  </a:lnTo>
                  <a:cubicBezTo>
                    <a:pt x="1886" y="5583"/>
                    <a:pt x="2478" y="5472"/>
                    <a:pt x="3217" y="5287"/>
                  </a:cubicBezTo>
                  <a:cubicBezTo>
                    <a:pt x="3956" y="5139"/>
                    <a:pt x="4807" y="4881"/>
                    <a:pt x="5731" y="4585"/>
                  </a:cubicBezTo>
                  <a:cubicBezTo>
                    <a:pt x="7506" y="4030"/>
                    <a:pt x="9391" y="3291"/>
                    <a:pt x="10389" y="2662"/>
                  </a:cubicBezTo>
                  <a:cubicBezTo>
                    <a:pt x="11240" y="2108"/>
                    <a:pt x="11646" y="1405"/>
                    <a:pt x="11609" y="888"/>
                  </a:cubicBezTo>
                  <a:cubicBezTo>
                    <a:pt x="11609" y="629"/>
                    <a:pt x="11535" y="407"/>
                    <a:pt x="11351" y="259"/>
                  </a:cubicBezTo>
                  <a:cubicBezTo>
                    <a:pt x="11240" y="111"/>
                    <a:pt x="11018" y="38"/>
                    <a:pt x="107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37"/>
            <p:cNvSpPr/>
            <p:nvPr/>
          </p:nvSpPr>
          <p:spPr>
            <a:xfrm>
              <a:off x="6351250" y="3960150"/>
              <a:ext cx="321650" cy="170075"/>
            </a:xfrm>
            <a:custGeom>
              <a:avLst/>
              <a:gdLst/>
              <a:ahLst/>
              <a:cxnLst/>
              <a:rect l="l" t="t" r="r" b="b"/>
              <a:pathLst>
                <a:path w="12866" h="6803" extrusionOk="0">
                  <a:moveTo>
                    <a:pt x="11128" y="629"/>
                  </a:moveTo>
                  <a:cubicBezTo>
                    <a:pt x="11572" y="629"/>
                    <a:pt x="11831" y="739"/>
                    <a:pt x="11979" y="887"/>
                  </a:cubicBezTo>
                  <a:cubicBezTo>
                    <a:pt x="12163" y="1035"/>
                    <a:pt x="12237" y="1257"/>
                    <a:pt x="12237" y="1516"/>
                  </a:cubicBezTo>
                  <a:cubicBezTo>
                    <a:pt x="12274" y="2033"/>
                    <a:pt x="11868" y="2736"/>
                    <a:pt x="11017" y="3290"/>
                  </a:cubicBezTo>
                  <a:cubicBezTo>
                    <a:pt x="10019" y="3919"/>
                    <a:pt x="8134" y="4658"/>
                    <a:pt x="6359" y="5213"/>
                  </a:cubicBezTo>
                  <a:cubicBezTo>
                    <a:pt x="5435" y="5509"/>
                    <a:pt x="4584" y="5767"/>
                    <a:pt x="3845" y="5915"/>
                  </a:cubicBezTo>
                  <a:cubicBezTo>
                    <a:pt x="3106" y="6100"/>
                    <a:pt x="2477" y="6211"/>
                    <a:pt x="2181" y="6211"/>
                  </a:cubicBezTo>
                  <a:cubicBezTo>
                    <a:pt x="1849" y="6211"/>
                    <a:pt x="1405" y="6100"/>
                    <a:pt x="1072" y="5915"/>
                  </a:cubicBezTo>
                  <a:cubicBezTo>
                    <a:pt x="924" y="5841"/>
                    <a:pt x="813" y="5767"/>
                    <a:pt x="740" y="5657"/>
                  </a:cubicBezTo>
                  <a:cubicBezTo>
                    <a:pt x="666" y="5583"/>
                    <a:pt x="629" y="5509"/>
                    <a:pt x="629" y="5398"/>
                  </a:cubicBezTo>
                  <a:cubicBezTo>
                    <a:pt x="629" y="5324"/>
                    <a:pt x="703" y="5139"/>
                    <a:pt x="961" y="4880"/>
                  </a:cubicBezTo>
                  <a:cubicBezTo>
                    <a:pt x="1257" y="4658"/>
                    <a:pt x="1701" y="4400"/>
                    <a:pt x="2440" y="4104"/>
                  </a:cubicBezTo>
                  <a:cubicBezTo>
                    <a:pt x="5763" y="2802"/>
                    <a:pt x="10101" y="929"/>
                    <a:pt x="10721" y="661"/>
                  </a:cubicBezTo>
                  <a:lnTo>
                    <a:pt x="10721" y="661"/>
                  </a:lnTo>
                  <a:lnTo>
                    <a:pt x="10722" y="666"/>
                  </a:lnTo>
                  <a:cubicBezTo>
                    <a:pt x="10869" y="629"/>
                    <a:pt x="11017" y="629"/>
                    <a:pt x="11128" y="629"/>
                  </a:cubicBezTo>
                  <a:close/>
                  <a:moveTo>
                    <a:pt x="11128" y="0"/>
                  </a:moveTo>
                  <a:cubicBezTo>
                    <a:pt x="10980" y="0"/>
                    <a:pt x="10796" y="0"/>
                    <a:pt x="10611" y="37"/>
                  </a:cubicBezTo>
                  <a:lnTo>
                    <a:pt x="10537" y="74"/>
                  </a:lnTo>
                  <a:cubicBezTo>
                    <a:pt x="10537" y="74"/>
                    <a:pt x="10241" y="185"/>
                    <a:pt x="9723" y="407"/>
                  </a:cubicBezTo>
                  <a:cubicBezTo>
                    <a:pt x="8245" y="1035"/>
                    <a:pt x="4880" y="2477"/>
                    <a:pt x="2218" y="3512"/>
                  </a:cubicBezTo>
                  <a:cubicBezTo>
                    <a:pt x="1442" y="3808"/>
                    <a:pt x="924" y="4104"/>
                    <a:pt x="555" y="4437"/>
                  </a:cubicBezTo>
                  <a:cubicBezTo>
                    <a:pt x="222" y="4732"/>
                    <a:pt x="0" y="5065"/>
                    <a:pt x="0" y="5398"/>
                  </a:cubicBezTo>
                  <a:cubicBezTo>
                    <a:pt x="0" y="5657"/>
                    <a:pt x="111" y="5878"/>
                    <a:pt x="259" y="6063"/>
                  </a:cubicBezTo>
                  <a:cubicBezTo>
                    <a:pt x="481" y="6322"/>
                    <a:pt x="777" y="6507"/>
                    <a:pt x="1146" y="6618"/>
                  </a:cubicBezTo>
                  <a:cubicBezTo>
                    <a:pt x="1479" y="6729"/>
                    <a:pt x="1849" y="6803"/>
                    <a:pt x="2181" y="6803"/>
                  </a:cubicBezTo>
                  <a:cubicBezTo>
                    <a:pt x="2588" y="6803"/>
                    <a:pt x="3217" y="6692"/>
                    <a:pt x="3956" y="6507"/>
                  </a:cubicBezTo>
                  <a:cubicBezTo>
                    <a:pt x="5102" y="6248"/>
                    <a:pt x="6544" y="5841"/>
                    <a:pt x="7912" y="5324"/>
                  </a:cubicBezTo>
                  <a:cubicBezTo>
                    <a:pt x="9243" y="4843"/>
                    <a:pt x="10537" y="4326"/>
                    <a:pt x="11350" y="3808"/>
                  </a:cubicBezTo>
                  <a:cubicBezTo>
                    <a:pt x="12348" y="3180"/>
                    <a:pt x="12866" y="2329"/>
                    <a:pt x="12866" y="1516"/>
                  </a:cubicBezTo>
                  <a:cubicBezTo>
                    <a:pt x="12866" y="1109"/>
                    <a:pt x="12718" y="703"/>
                    <a:pt x="12422" y="444"/>
                  </a:cubicBezTo>
                  <a:cubicBezTo>
                    <a:pt x="12090" y="148"/>
                    <a:pt x="11683" y="0"/>
                    <a:pt x="111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37"/>
            <p:cNvSpPr/>
            <p:nvPr/>
          </p:nvSpPr>
          <p:spPr>
            <a:xfrm>
              <a:off x="6287475" y="3882150"/>
              <a:ext cx="392175" cy="169525"/>
            </a:xfrm>
            <a:custGeom>
              <a:avLst/>
              <a:gdLst/>
              <a:ahLst/>
              <a:cxnLst/>
              <a:rect l="l" t="t" r="r" b="b"/>
              <a:pathLst>
                <a:path w="15687" h="6781" extrusionOk="0">
                  <a:moveTo>
                    <a:pt x="13608" y="0"/>
                  </a:moveTo>
                  <a:cubicBezTo>
                    <a:pt x="13436" y="0"/>
                    <a:pt x="13251" y="17"/>
                    <a:pt x="13051" y="51"/>
                  </a:cubicBezTo>
                  <a:cubicBezTo>
                    <a:pt x="13051" y="51"/>
                    <a:pt x="7875" y="2307"/>
                    <a:pt x="3919" y="3823"/>
                  </a:cubicBezTo>
                  <a:cubicBezTo>
                    <a:pt x="0" y="5375"/>
                    <a:pt x="2255" y="6780"/>
                    <a:pt x="3808" y="6780"/>
                  </a:cubicBezTo>
                  <a:cubicBezTo>
                    <a:pt x="5324" y="6780"/>
                    <a:pt x="11387" y="4969"/>
                    <a:pt x="13642" y="3564"/>
                  </a:cubicBezTo>
                  <a:cubicBezTo>
                    <a:pt x="15687" y="2269"/>
                    <a:pt x="15627" y="0"/>
                    <a:pt x="136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37"/>
            <p:cNvSpPr/>
            <p:nvPr/>
          </p:nvSpPr>
          <p:spPr>
            <a:xfrm>
              <a:off x="6338300" y="3891750"/>
              <a:ext cx="320750" cy="152525"/>
            </a:xfrm>
            <a:custGeom>
              <a:avLst/>
              <a:gdLst/>
              <a:ahLst/>
              <a:cxnLst/>
              <a:rect l="l" t="t" r="r" b="b"/>
              <a:pathLst>
                <a:path w="12830" h="6101" extrusionOk="0">
                  <a:moveTo>
                    <a:pt x="12090" y="0"/>
                  </a:moveTo>
                  <a:cubicBezTo>
                    <a:pt x="12053" y="0"/>
                    <a:pt x="12016" y="37"/>
                    <a:pt x="12016" y="37"/>
                  </a:cubicBezTo>
                  <a:cubicBezTo>
                    <a:pt x="10278" y="1109"/>
                    <a:pt x="6286" y="2440"/>
                    <a:pt x="3845" y="2995"/>
                  </a:cubicBezTo>
                  <a:cubicBezTo>
                    <a:pt x="3217" y="3254"/>
                    <a:pt x="2625" y="3512"/>
                    <a:pt x="2034" y="3734"/>
                  </a:cubicBezTo>
                  <a:cubicBezTo>
                    <a:pt x="1221" y="4067"/>
                    <a:pt x="703" y="4363"/>
                    <a:pt x="407" y="4622"/>
                  </a:cubicBezTo>
                  <a:cubicBezTo>
                    <a:pt x="74" y="4880"/>
                    <a:pt x="1" y="5065"/>
                    <a:pt x="1" y="5213"/>
                  </a:cubicBezTo>
                  <a:cubicBezTo>
                    <a:pt x="1" y="5287"/>
                    <a:pt x="38" y="5398"/>
                    <a:pt x="148" y="5509"/>
                  </a:cubicBezTo>
                  <a:cubicBezTo>
                    <a:pt x="222" y="5583"/>
                    <a:pt x="370" y="5694"/>
                    <a:pt x="555" y="5805"/>
                  </a:cubicBezTo>
                  <a:cubicBezTo>
                    <a:pt x="888" y="5989"/>
                    <a:pt x="1368" y="6100"/>
                    <a:pt x="1738" y="6100"/>
                  </a:cubicBezTo>
                  <a:lnTo>
                    <a:pt x="1775" y="6100"/>
                  </a:lnTo>
                  <a:cubicBezTo>
                    <a:pt x="2108" y="6100"/>
                    <a:pt x="2773" y="5989"/>
                    <a:pt x="3550" y="5805"/>
                  </a:cubicBezTo>
                  <a:cubicBezTo>
                    <a:pt x="4363" y="5620"/>
                    <a:pt x="5324" y="5324"/>
                    <a:pt x="6323" y="5028"/>
                  </a:cubicBezTo>
                  <a:cubicBezTo>
                    <a:pt x="8282" y="4400"/>
                    <a:pt x="10352" y="3586"/>
                    <a:pt x="11424" y="2921"/>
                  </a:cubicBezTo>
                  <a:cubicBezTo>
                    <a:pt x="12386" y="2329"/>
                    <a:pt x="12829" y="1516"/>
                    <a:pt x="12792" y="925"/>
                  </a:cubicBezTo>
                  <a:cubicBezTo>
                    <a:pt x="12792" y="629"/>
                    <a:pt x="12718" y="407"/>
                    <a:pt x="12534" y="222"/>
                  </a:cubicBezTo>
                  <a:cubicBezTo>
                    <a:pt x="12423" y="111"/>
                    <a:pt x="12275" y="37"/>
                    <a:pt x="120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37"/>
            <p:cNvSpPr/>
            <p:nvPr/>
          </p:nvSpPr>
          <p:spPr>
            <a:xfrm>
              <a:off x="6323525" y="3874175"/>
              <a:ext cx="350300" cy="184875"/>
            </a:xfrm>
            <a:custGeom>
              <a:avLst/>
              <a:gdLst/>
              <a:ahLst/>
              <a:cxnLst/>
              <a:rect l="l" t="t" r="r" b="b"/>
              <a:pathLst>
                <a:path w="14012" h="7395" extrusionOk="0">
                  <a:moveTo>
                    <a:pt x="12163" y="629"/>
                  </a:moveTo>
                  <a:cubicBezTo>
                    <a:pt x="12607" y="629"/>
                    <a:pt x="12903" y="740"/>
                    <a:pt x="13125" y="925"/>
                  </a:cubicBezTo>
                  <a:cubicBezTo>
                    <a:pt x="13309" y="1110"/>
                    <a:pt x="13383" y="1332"/>
                    <a:pt x="13383" y="1628"/>
                  </a:cubicBezTo>
                  <a:cubicBezTo>
                    <a:pt x="13420" y="2219"/>
                    <a:pt x="12977" y="3032"/>
                    <a:pt x="12015" y="3624"/>
                  </a:cubicBezTo>
                  <a:cubicBezTo>
                    <a:pt x="10943" y="4289"/>
                    <a:pt x="8873" y="5103"/>
                    <a:pt x="6914" y="5731"/>
                  </a:cubicBezTo>
                  <a:cubicBezTo>
                    <a:pt x="5915" y="6027"/>
                    <a:pt x="4954" y="6323"/>
                    <a:pt x="4141" y="6508"/>
                  </a:cubicBezTo>
                  <a:cubicBezTo>
                    <a:pt x="3364" y="6692"/>
                    <a:pt x="2699" y="6803"/>
                    <a:pt x="2366" y="6803"/>
                  </a:cubicBezTo>
                  <a:cubicBezTo>
                    <a:pt x="1959" y="6803"/>
                    <a:pt x="1479" y="6692"/>
                    <a:pt x="1146" y="6508"/>
                  </a:cubicBezTo>
                  <a:cubicBezTo>
                    <a:pt x="961" y="6397"/>
                    <a:pt x="813" y="6286"/>
                    <a:pt x="739" y="6212"/>
                  </a:cubicBezTo>
                  <a:cubicBezTo>
                    <a:pt x="629" y="6101"/>
                    <a:pt x="592" y="5990"/>
                    <a:pt x="592" y="5916"/>
                  </a:cubicBezTo>
                  <a:cubicBezTo>
                    <a:pt x="592" y="5768"/>
                    <a:pt x="665" y="5583"/>
                    <a:pt x="998" y="5325"/>
                  </a:cubicBezTo>
                  <a:cubicBezTo>
                    <a:pt x="1294" y="5066"/>
                    <a:pt x="1812" y="4770"/>
                    <a:pt x="2625" y="4437"/>
                  </a:cubicBezTo>
                  <a:cubicBezTo>
                    <a:pt x="6268" y="2994"/>
                    <a:pt x="11030" y="943"/>
                    <a:pt x="11682" y="662"/>
                  </a:cubicBezTo>
                  <a:lnTo>
                    <a:pt x="11682" y="662"/>
                  </a:lnTo>
                  <a:lnTo>
                    <a:pt x="11683" y="666"/>
                  </a:lnTo>
                  <a:cubicBezTo>
                    <a:pt x="11831" y="629"/>
                    <a:pt x="12015" y="629"/>
                    <a:pt x="12163" y="629"/>
                  </a:cubicBezTo>
                  <a:close/>
                  <a:moveTo>
                    <a:pt x="12163" y="1"/>
                  </a:moveTo>
                  <a:cubicBezTo>
                    <a:pt x="11978" y="1"/>
                    <a:pt x="11794" y="38"/>
                    <a:pt x="11572" y="75"/>
                  </a:cubicBezTo>
                  <a:lnTo>
                    <a:pt x="11498" y="75"/>
                  </a:lnTo>
                  <a:cubicBezTo>
                    <a:pt x="11498" y="75"/>
                    <a:pt x="11165" y="223"/>
                    <a:pt x="10611" y="444"/>
                  </a:cubicBezTo>
                  <a:cubicBezTo>
                    <a:pt x="8984" y="1147"/>
                    <a:pt x="5324" y="2700"/>
                    <a:pt x="2366" y="3883"/>
                  </a:cubicBezTo>
                  <a:cubicBezTo>
                    <a:pt x="1553" y="4178"/>
                    <a:pt x="961" y="4511"/>
                    <a:pt x="592" y="4844"/>
                  </a:cubicBezTo>
                  <a:cubicBezTo>
                    <a:pt x="222" y="5177"/>
                    <a:pt x="0" y="5546"/>
                    <a:pt x="0" y="5916"/>
                  </a:cubicBezTo>
                  <a:cubicBezTo>
                    <a:pt x="0" y="6175"/>
                    <a:pt x="111" y="6397"/>
                    <a:pt x="259" y="6582"/>
                  </a:cubicBezTo>
                  <a:cubicBezTo>
                    <a:pt x="481" y="6877"/>
                    <a:pt x="813" y="7062"/>
                    <a:pt x="1183" y="7210"/>
                  </a:cubicBezTo>
                  <a:cubicBezTo>
                    <a:pt x="1553" y="7321"/>
                    <a:pt x="1959" y="7395"/>
                    <a:pt x="2366" y="7395"/>
                  </a:cubicBezTo>
                  <a:cubicBezTo>
                    <a:pt x="2810" y="7395"/>
                    <a:pt x="3475" y="7284"/>
                    <a:pt x="4289" y="7099"/>
                  </a:cubicBezTo>
                  <a:cubicBezTo>
                    <a:pt x="5546" y="6803"/>
                    <a:pt x="7098" y="6323"/>
                    <a:pt x="8614" y="5805"/>
                  </a:cubicBezTo>
                  <a:cubicBezTo>
                    <a:pt x="10093" y="5288"/>
                    <a:pt x="11461" y="4696"/>
                    <a:pt x="12348" y="4142"/>
                  </a:cubicBezTo>
                  <a:cubicBezTo>
                    <a:pt x="13420" y="3439"/>
                    <a:pt x="14012" y="2515"/>
                    <a:pt x="14012" y="1628"/>
                  </a:cubicBezTo>
                  <a:cubicBezTo>
                    <a:pt x="14012" y="1184"/>
                    <a:pt x="13864" y="777"/>
                    <a:pt x="13531" y="481"/>
                  </a:cubicBezTo>
                  <a:cubicBezTo>
                    <a:pt x="13199" y="186"/>
                    <a:pt x="12718" y="1"/>
                    <a:pt x="121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37"/>
            <p:cNvSpPr/>
            <p:nvPr/>
          </p:nvSpPr>
          <p:spPr>
            <a:xfrm>
              <a:off x="6297625" y="3803775"/>
              <a:ext cx="392475" cy="169325"/>
            </a:xfrm>
            <a:custGeom>
              <a:avLst/>
              <a:gdLst/>
              <a:ahLst/>
              <a:cxnLst/>
              <a:rect l="l" t="t" r="r" b="b"/>
              <a:pathLst>
                <a:path w="15699" h="6773" extrusionOk="0">
                  <a:moveTo>
                    <a:pt x="13576" y="0"/>
                  </a:moveTo>
                  <a:cubicBezTo>
                    <a:pt x="13413" y="0"/>
                    <a:pt x="13239" y="14"/>
                    <a:pt x="13051" y="44"/>
                  </a:cubicBezTo>
                  <a:cubicBezTo>
                    <a:pt x="13051" y="44"/>
                    <a:pt x="7876" y="2299"/>
                    <a:pt x="3957" y="3852"/>
                  </a:cubicBezTo>
                  <a:cubicBezTo>
                    <a:pt x="1" y="5368"/>
                    <a:pt x="2256" y="6773"/>
                    <a:pt x="3809" y="6773"/>
                  </a:cubicBezTo>
                  <a:cubicBezTo>
                    <a:pt x="5362" y="6773"/>
                    <a:pt x="11388" y="4961"/>
                    <a:pt x="13643" y="3556"/>
                  </a:cubicBezTo>
                  <a:cubicBezTo>
                    <a:pt x="15699" y="2254"/>
                    <a:pt x="15627" y="0"/>
                    <a:pt x="135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37"/>
            <p:cNvSpPr/>
            <p:nvPr/>
          </p:nvSpPr>
          <p:spPr>
            <a:xfrm>
              <a:off x="6341075" y="3803950"/>
              <a:ext cx="335525" cy="169150"/>
            </a:xfrm>
            <a:custGeom>
              <a:avLst/>
              <a:gdLst/>
              <a:ahLst/>
              <a:cxnLst/>
              <a:rect l="l" t="t" r="r" b="b"/>
              <a:pathLst>
                <a:path w="13421" h="6766" extrusionOk="0">
                  <a:moveTo>
                    <a:pt x="11868" y="0"/>
                  </a:moveTo>
                  <a:cubicBezTo>
                    <a:pt x="11683" y="0"/>
                    <a:pt x="11535" y="0"/>
                    <a:pt x="11313" y="37"/>
                  </a:cubicBezTo>
                  <a:cubicBezTo>
                    <a:pt x="11313" y="37"/>
                    <a:pt x="6138" y="2292"/>
                    <a:pt x="2219" y="3845"/>
                  </a:cubicBezTo>
                  <a:cubicBezTo>
                    <a:pt x="592" y="4473"/>
                    <a:pt x="0" y="5065"/>
                    <a:pt x="0" y="5583"/>
                  </a:cubicBezTo>
                  <a:cubicBezTo>
                    <a:pt x="0" y="6285"/>
                    <a:pt x="1147" y="6766"/>
                    <a:pt x="2071" y="6766"/>
                  </a:cubicBezTo>
                  <a:cubicBezTo>
                    <a:pt x="3624" y="6766"/>
                    <a:pt x="9650" y="4954"/>
                    <a:pt x="11905" y="3549"/>
                  </a:cubicBezTo>
                  <a:cubicBezTo>
                    <a:pt x="11905" y="3549"/>
                    <a:pt x="11942" y="3512"/>
                    <a:pt x="11979" y="3512"/>
                  </a:cubicBezTo>
                  <a:cubicBezTo>
                    <a:pt x="12164" y="3364"/>
                    <a:pt x="12349" y="3216"/>
                    <a:pt x="12533" y="3069"/>
                  </a:cubicBezTo>
                  <a:cubicBezTo>
                    <a:pt x="13125" y="2514"/>
                    <a:pt x="13421" y="1886"/>
                    <a:pt x="13421" y="1331"/>
                  </a:cubicBezTo>
                  <a:cubicBezTo>
                    <a:pt x="13421" y="592"/>
                    <a:pt x="12903" y="0"/>
                    <a:pt x="118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37"/>
            <p:cNvSpPr/>
            <p:nvPr/>
          </p:nvSpPr>
          <p:spPr>
            <a:xfrm>
              <a:off x="6333675" y="3795625"/>
              <a:ext cx="350325" cy="185800"/>
            </a:xfrm>
            <a:custGeom>
              <a:avLst/>
              <a:gdLst/>
              <a:ahLst/>
              <a:cxnLst/>
              <a:rect l="l" t="t" r="r" b="b"/>
              <a:pathLst>
                <a:path w="14013" h="7432" extrusionOk="0">
                  <a:moveTo>
                    <a:pt x="12164" y="629"/>
                  </a:moveTo>
                  <a:cubicBezTo>
                    <a:pt x="12608" y="629"/>
                    <a:pt x="12903" y="777"/>
                    <a:pt x="13125" y="925"/>
                  </a:cubicBezTo>
                  <a:cubicBezTo>
                    <a:pt x="13310" y="1109"/>
                    <a:pt x="13384" y="1331"/>
                    <a:pt x="13421" y="1664"/>
                  </a:cubicBezTo>
                  <a:cubicBezTo>
                    <a:pt x="13421" y="2219"/>
                    <a:pt x="12977" y="3032"/>
                    <a:pt x="12016" y="3623"/>
                  </a:cubicBezTo>
                  <a:cubicBezTo>
                    <a:pt x="10944" y="4289"/>
                    <a:pt x="8874" y="5102"/>
                    <a:pt x="6914" y="5731"/>
                  </a:cubicBezTo>
                  <a:cubicBezTo>
                    <a:pt x="5916" y="6027"/>
                    <a:pt x="4955" y="6322"/>
                    <a:pt x="4141" y="6507"/>
                  </a:cubicBezTo>
                  <a:cubicBezTo>
                    <a:pt x="3365" y="6692"/>
                    <a:pt x="2700" y="6803"/>
                    <a:pt x="2367" y="6803"/>
                  </a:cubicBezTo>
                  <a:cubicBezTo>
                    <a:pt x="1960" y="6803"/>
                    <a:pt x="1480" y="6692"/>
                    <a:pt x="1147" y="6507"/>
                  </a:cubicBezTo>
                  <a:cubicBezTo>
                    <a:pt x="962" y="6433"/>
                    <a:pt x="814" y="6322"/>
                    <a:pt x="740" y="6211"/>
                  </a:cubicBezTo>
                  <a:cubicBezTo>
                    <a:pt x="629" y="6100"/>
                    <a:pt x="592" y="6027"/>
                    <a:pt x="592" y="5916"/>
                  </a:cubicBezTo>
                  <a:cubicBezTo>
                    <a:pt x="592" y="5805"/>
                    <a:pt x="666" y="5583"/>
                    <a:pt x="999" y="5324"/>
                  </a:cubicBezTo>
                  <a:cubicBezTo>
                    <a:pt x="1295" y="5065"/>
                    <a:pt x="1812" y="4770"/>
                    <a:pt x="2626" y="4437"/>
                  </a:cubicBezTo>
                  <a:cubicBezTo>
                    <a:pt x="6544" y="2884"/>
                    <a:pt x="11757" y="666"/>
                    <a:pt x="11757" y="666"/>
                  </a:cubicBezTo>
                  <a:lnTo>
                    <a:pt x="11751" y="654"/>
                  </a:lnTo>
                  <a:lnTo>
                    <a:pt x="11751" y="654"/>
                  </a:lnTo>
                  <a:cubicBezTo>
                    <a:pt x="11905" y="629"/>
                    <a:pt x="12035" y="629"/>
                    <a:pt x="12164" y="629"/>
                  </a:cubicBezTo>
                  <a:close/>
                  <a:moveTo>
                    <a:pt x="12164" y="0"/>
                  </a:moveTo>
                  <a:cubicBezTo>
                    <a:pt x="11979" y="0"/>
                    <a:pt x="11794" y="37"/>
                    <a:pt x="11572" y="74"/>
                  </a:cubicBezTo>
                  <a:lnTo>
                    <a:pt x="11499" y="74"/>
                  </a:lnTo>
                  <a:cubicBezTo>
                    <a:pt x="11499" y="74"/>
                    <a:pt x="11166" y="222"/>
                    <a:pt x="10648" y="481"/>
                  </a:cubicBezTo>
                  <a:cubicBezTo>
                    <a:pt x="8985" y="1183"/>
                    <a:pt x="5324" y="2736"/>
                    <a:pt x="2367" y="3882"/>
                  </a:cubicBezTo>
                  <a:cubicBezTo>
                    <a:pt x="1553" y="4215"/>
                    <a:pt x="962" y="4511"/>
                    <a:pt x="592" y="4843"/>
                  </a:cubicBezTo>
                  <a:cubicBezTo>
                    <a:pt x="223" y="5176"/>
                    <a:pt x="1" y="5546"/>
                    <a:pt x="1" y="5916"/>
                  </a:cubicBezTo>
                  <a:cubicBezTo>
                    <a:pt x="1" y="6174"/>
                    <a:pt x="112" y="6433"/>
                    <a:pt x="259" y="6618"/>
                  </a:cubicBezTo>
                  <a:cubicBezTo>
                    <a:pt x="481" y="6877"/>
                    <a:pt x="851" y="7062"/>
                    <a:pt x="1184" y="7210"/>
                  </a:cubicBezTo>
                  <a:cubicBezTo>
                    <a:pt x="1553" y="7357"/>
                    <a:pt x="1960" y="7431"/>
                    <a:pt x="2367" y="7431"/>
                  </a:cubicBezTo>
                  <a:cubicBezTo>
                    <a:pt x="2810" y="7431"/>
                    <a:pt x="3476" y="7284"/>
                    <a:pt x="4289" y="7099"/>
                  </a:cubicBezTo>
                  <a:cubicBezTo>
                    <a:pt x="5546" y="6803"/>
                    <a:pt x="7099" y="6359"/>
                    <a:pt x="8615" y="5805"/>
                  </a:cubicBezTo>
                  <a:cubicBezTo>
                    <a:pt x="10094" y="5287"/>
                    <a:pt x="11462" y="4696"/>
                    <a:pt x="12349" y="4141"/>
                  </a:cubicBezTo>
                  <a:cubicBezTo>
                    <a:pt x="13458" y="3476"/>
                    <a:pt x="14013" y="2514"/>
                    <a:pt x="14013" y="1664"/>
                  </a:cubicBezTo>
                  <a:cubicBezTo>
                    <a:pt x="14013" y="1220"/>
                    <a:pt x="13865" y="777"/>
                    <a:pt x="13532" y="481"/>
                  </a:cubicBezTo>
                  <a:cubicBezTo>
                    <a:pt x="13199" y="185"/>
                    <a:pt x="12719" y="0"/>
                    <a:pt x="121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37"/>
            <p:cNvSpPr/>
            <p:nvPr/>
          </p:nvSpPr>
          <p:spPr>
            <a:xfrm>
              <a:off x="4942650" y="1866675"/>
              <a:ext cx="849425" cy="1047800"/>
            </a:xfrm>
            <a:custGeom>
              <a:avLst/>
              <a:gdLst/>
              <a:ahLst/>
              <a:cxnLst/>
              <a:rect l="l" t="t" r="r" b="b"/>
              <a:pathLst>
                <a:path w="33977" h="41912" extrusionOk="0">
                  <a:moveTo>
                    <a:pt x="14309" y="0"/>
                  </a:moveTo>
                  <a:cubicBezTo>
                    <a:pt x="14309" y="0"/>
                    <a:pt x="4216" y="6470"/>
                    <a:pt x="2108" y="8984"/>
                  </a:cubicBezTo>
                  <a:cubicBezTo>
                    <a:pt x="1" y="11535"/>
                    <a:pt x="962" y="16859"/>
                    <a:pt x="1110" y="18560"/>
                  </a:cubicBezTo>
                  <a:cubicBezTo>
                    <a:pt x="1258" y="20223"/>
                    <a:pt x="1406" y="31462"/>
                    <a:pt x="2367" y="33274"/>
                  </a:cubicBezTo>
                  <a:cubicBezTo>
                    <a:pt x="3333" y="35063"/>
                    <a:pt x="6205" y="41911"/>
                    <a:pt x="15275" y="41911"/>
                  </a:cubicBezTo>
                  <a:cubicBezTo>
                    <a:pt x="15575" y="41911"/>
                    <a:pt x="15881" y="41904"/>
                    <a:pt x="16194" y="41888"/>
                  </a:cubicBezTo>
                  <a:cubicBezTo>
                    <a:pt x="23255" y="41592"/>
                    <a:pt x="26805" y="35825"/>
                    <a:pt x="28210" y="32165"/>
                  </a:cubicBezTo>
                  <a:cubicBezTo>
                    <a:pt x="29614" y="28505"/>
                    <a:pt x="29910" y="24290"/>
                    <a:pt x="29910" y="24290"/>
                  </a:cubicBezTo>
                  <a:cubicBezTo>
                    <a:pt x="29910" y="24290"/>
                    <a:pt x="33977" y="23588"/>
                    <a:pt x="33977" y="20223"/>
                  </a:cubicBezTo>
                  <a:cubicBezTo>
                    <a:pt x="33977" y="17022"/>
                    <a:pt x="33173" y="13318"/>
                    <a:pt x="31439" y="13318"/>
                  </a:cubicBezTo>
                  <a:cubicBezTo>
                    <a:pt x="31351" y="13318"/>
                    <a:pt x="31260" y="13327"/>
                    <a:pt x="31167" y="13347"/>
                  </a:cubicBezTo>
                  <a:cubicBezTo>
                    <a:pt x="30206" y="13569"/>
                    <a:pt x="28912" y="15750"/>
                    <a:pt x="28912" y="15750"/>
                  </a:cubicBezTo>
                  <a:cubicBezTo>
                    <a:pt x="28912" y="15750"/>
                    <a:pt x="23588" y="12238"/>
                    <a:pt x="19078" y="7025"/>
                  </a:cubicBezTo>
                  <a:cubicBezTo>
                    <a:pt x="14604" y="1812"/>
                    <a:pt x="14309" y="0"/>
                    <a:pt x="143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37"/>
            <p:cNvSpPr/>
            <p:nvPr/>
          </p:nvSpPr>
          <p:spPr>
            <a:xfrm>
              <a:off x="4970400" y="1866675"/>
              <a:ext cx="695050" cy="401125"/>
            </a:xfrm>
            <a:custGeom>
              <a:avLst/>
              <a:gdLst/>
              <a:ahLst/>
              <a:cxnLst/>
              <a:rect l="l" t="t" r="r" b="b"/>
              <a:pathLst>
                <a:path w="27802" h="16045" extrusionOk="0">
                  <a:moveTo>
                    <a:pt x="13199" y="0"/>
                  </a:moveTo>
                  <a:cubicBezTo>
                    <a:pt x="13199" y="0"/>
                    <a:pt x="3106" y="6470"/>
                    <a:pt x="998" y="8984"/>
                  </a:cubicBezTo>
                  <a:cubicBezTo>
                    <a:pt x="518" y="9576"/>
                    <a:pt x="185" y="10278"/>
                    <a:pt x="0" y="11055"/>
                  </a:cubicBezTo>
                  <a:lnTo>
                    <a:pt x="12570" y="5842"/>
                  </a:lnTo>
                  <a:cubicBezTo>
                    <a:pt x="12570" y="5842"/>
                    <a:pt x="20307" y="16045"/>
                    <a:pt x="26183" y="16045"/>
                  </a:cubicBezTo>
                  <a:cubicBezTo>
                    <a:pt x="26742" y="16045"/>
                    <a:pt x="27285" y="15952"/>
                    <a:pt x="27802" y="15750"/>
                  </a:cubicBezTo>
                  <a:cubicBezTo>
                    <a:pt x="27802" y="15750"/>
                    <a:pt x="22478" y="12238"/>
                    <a:pt x="17968" y="7025"/>
                  </a:cubicBezTo>
                  <a:cubicBezTo>
                    <a:pt x="13494" y="1812"/>
                    <a:pt x="13199" y="0"/>
                    <a:pt x="131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1955;p37"/>
            <p:cNvSpPr/>
            <p:nvPr/>
          </p:nvSpPr>
          <p:spPr>
            <a:xfrm>
              <a:off x="4968550" y="2285850"/>
              <a:ext cx="823525" cy="628625"/>
            </a:xfrm>
            <a:custGeom>
              <a:avLst/>
              <a:gdLst/>
              <a:ahLst/>
              <a:cxnLst/>
              <a:rect l="l" t="t" r="r" b="b"/>
              <a:pathLst>
                <a:path w="32941" h="25145" extrusionOk="0">
                  <a:moveTo>
                    <a:pt x="3235" y="0"/>
                  </a:moveTo>
                  <a:cubicBezTo>
                    <a:pt x="3026" y="0"/>
                    <a:pt x="2810" y="6"/>
                    <a:pt x="2588" y="18"/>
                  </a:cubicBezTo>
                  <a:cubicBezTo>
                    <a:pt x="1479" y="92"/>
                    <a:pt x="666" y="536"/>
                    <a:pt x="0" y="1090"/>
                  </a:cubicBezTo>
                  <a:cubicBezTo>
                    <a:pt x="37" y="1349"/>
                    <a:pt x="74" y="1608"/>
                    <a:pt x="74" y="1793"/>
                  </a:cubicBezTo>
                  <a:cubicBezTo>
                    <a:pt x="222" y="3456"/>
                    <a:pt x="370" y="14695"/>
                    <a:pt x="1331" y="16507"/>
                  </a:cubicBezTo>
                  <a:cubicBezTo>
                    <a:pt x="2297" y="18296"/>
                    <a:pt x="5169" y="25144"/>
                    <a:pt x="14239" y="25144"/>
                  </a:cubicBezTo>
                  <a:cubicBezTo>
                    <a:pt x="14539" y="25144"/>
                    <a:pt x="14845" y="25137"/>
                    <a:pt x="15158" y="25121"/>
                  </a:cubicBezTo>
                  <a:cubicBezTo>
                    <a:pt x="22219" y="24825"/>
                    <a:pt x="25769" y="19058"/>
                    <a:pt x="27174" y="15398"/>
                  </a:cubicBezTo>
                  <a:cubicBezTo>
                    <a:pt x="28578" y="11738"/>
                    <a:pt x="28874" y="7523"/>
                    <a:pt x="28874" y="7523"/>
                  </a:cubicBezTo>
                  <a:cubicBezTo>
                    <a:pt x="28874" y="7523"/>
                    <a:pt x="32941" y="6821"/>
                    <a:pt x="32941" y="3456"/>
                  </a:cubicBezTo>
                  <a:cubicBezTo>
                    <a:pt x="32941" y="2791"/>
                    <a:pt x="32904" y="2088"/>
                    <a:pt x="32830" y="1386"/>
                  </a:cubicBezTo>
                  <a:cubicBezTo>
                    <a:pt x="32719" y="2458"/>
                    <a:pt x="32497" y="3641"/>
                    <a:pt x="32054" y="4602"/>
                  </a:cubicBezTo>
                  <a:cubicBezTo>
                    <a:pt x="31225" y="6421"/>
                    <a:pt x="29447" y="6673"/>
                    <a:pt x="28528" y="6673"/>
                  </a:cubicBezTo>
                  <a:cubicBezTo>
                    <a:pt x="28176" y="6673"/>
                    <a:pt x="27950" y="6636"/>
                    <a:pt x="27950" y="6636"/>
                  </a:cubicBezTo>
                  <a:cubicBezTo>
                    <a:pt x="27950" y="6636"/>
                    <a:pt x="26101" y="16248"/>
                    <a:pt x="23587" y="19206"/>
                  </a:cubicBezTo>
                  <a:cubicBezTo>
                    <a:pt x="21937" y="21148"/>
                    <a:pt x="18421" y="22899"/>
                    <a:pt x="14265" y="22899"/>
                  </a:cubicBezTo>
                  <a:cubicBezTo>
                    <a:pt x="12091" y="22899"/>
                    <a:pt x="9743" y="22420"/>
                    <a:pt x="7394" y="21239"/>
                  </a:cubicBezTo>
                  <a:cubicBezTo>
                    <a:pt x="555" y="17838"/>
                    <a:pt x="1479" y="9409"/>
                    <a:pt x="1479" y="9409"/>
                  </a:cubicBezTo>
                  <a:cubicBezTo>
                    <a:pt x="1479" y="9409"/>
                    <a:pt x="5583" y="9409"/>
                    <a:pt x="7172" y="5527"/>
                  </a:cubicBezTo>
                  <a:cubicBezTo>
                    <a:pt x="8677" y="1853"/>
                    <a:pt x="6936" y="0"/>
                    <a:pt x="32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1956;p37"/>
            <p:cNvSpPr/>
            <p:nvPr/>
          </p:nvSpPr>
          <p:spPr>
            <a:xfrm>
              <a:off x="4968550" y="2286300"/>
              <a:ext cx="823525" cy="628525"/>
            </a:xfrm>
            <a:custGeom>
              <a:avLst/>
              <a:gdLst/>
              <a:ahLst/>
              <a:cxnLst/>
              <a:rect l="l" t="t" r="r" b="b"/>
              <a:pathLst>
                <a:path w="32941" h="25141" extrusionOk="0">
                  <a:moveTo>
                    <a:pt x="2588" y="0"/>
                  </a:moveTo>
                  <a:cubicBezTo>
                    <a:pt x="1479" y="74"/>
                    <a:pt x="666" y="518"/>
                    <a:pt x="0" y="1072"/>
                  </a:cubicBezTo>
                  <a:cubicBezTo>
                    <a:pt x="37" y="1331"/>
                    <a:pt x="74" y="1553"/>
                    <a:pt x="74" y="1775"/>
                  </a:cubicBezTo>
                  <a:cubicBezTo>
                    <a:pt x="222" y="3401"/>
                    <a:pt x="370" y="14197"/>
                    <a:pt x="1294" y="16378"/>
                  </a:cubicBezTo>
                  <a:cubicBezTo>
                    <a:pt x="1294" y="16415"/>
                    <a:pt x="1331" y="16452"/>
                    <a:pt x="1331" y="16489"/>
                  </a:cubicBezTo>
                  <a:cubicBezTo>
                    <a:pt x="1405" y="16637"/>
                    <a:pt x="1479" y="16785"/>
                    <a:pt x="1590" y="16970"/>
                  </a:cubicBezTo>
                  <a:cubicBezTo>
                    <a:pt x="1664" y="17155"/>
                    <a:pt x="1812" y="17376"/>
                    <a:pt x="1923" y="17598"/>
                  </a:cubicBezTo>
                  <a:cubicBezTo>
                    <a:pt x="2255" y="18227"/>
                    <a:pt x="2699" y="19003"/>
                    <a:pt x="3327" y="19816"/>
                  </a:cubicBezTo>
                  <a:cubicBezTo>
                    <a:pt x="3475" y="20038"/>
                    <a:pt x="3623" y="20260"/>
                    <a:pt x="3808" y="20482"/>
                  </a:cubicBezTo>
                  <a:cubicBezTo>
                    <a:pt x="3919" y="20593"/>
                    <a:pt x="3993" y="20667"/>
                    <a:pt x="4067" y="20778"/>
                  </a:cubicBezTo>
                  <a:cubicBezTo>
                    <a:pt x="6026" y="22996"/>
                    <a:pt x="9169" y="25140"/>
                    <a:pt x="14271" y="25140"/>
                  </a:cubicBezTo>
                  <a:cubicBezTo>
                    <a:pt x="14567" y="25140"/>
                    <a:pt x="14862" y="25140"/>
                    <a:pt x="15158" y="25103"/>
                  </a:cubicBezTo>
                  <a:cubicBezTo>
                    <a:pt x="16748" y="25029"/>
                    <a:pt x="18190" y="24697"/>
                    <a:pt x="19447" y="24142"/>
                  </a:cubicBezTo>
                  <a:cubicBezTo>
                    <a:pt x="19853" y="23957"/>
                    <a:pt x="20223" y="23772"/>
                    <a:pt x="20593" y="23587"/>
                  </a:cubicBezTo>
                  <a:lnTo>
                    <a:pt x="20630" y="23550"/>
                  </a:lnTo>
                  <a:cubicBezTo>
                    <a:pt x="20852" y="23403"/>
                    <a:pt x="21073" y="23292"/>
                    <a:pt x="21295" y="23144"/>
                  </a:cubicBezTo>
                  <a:cubicBezTo>
                    <a:pt x="22811" y="22109"/>
                    <a:pt x="24031" y="20815"/>
                    <a:pt x="24992" y="19484"/>
                  </a:cubicBezTo>
                  <a:cubicBezTo>
                    <a:pt x="25140" y="19299"/>
                    <a:pt x="25251" y="19114"/>
                    <a:pt x="25399" y="18892"/>
                  </a:cubicBezTo>
                  <a:cubicBezTo>
                    <a:pt x="25584" y="18596"/>
                    <a:pt x="25769" y="18301"/>
                    <a:pt x="25953" y="18005"/>
                  </a:cubicBezTo>
                  <a:cubicBezTo>
                    <a:pt x="26064" y="17783"/>
                    <a:pt x="26175" y="17598"/>
                    <a:pt x="26286" y="17376"/>
                  </a:cubicBezTo>
                  <a:cubicBezTo>
                    <a:pt x="26656" y="16674"/>
                    <a:pt x="26952" y="16008"/>
                    <a:pt x="27174" y="15380"/>
                  </a:cubicBezTo>
                  <a:cubicBezTo>
                    <a:pt x="28578" y="11720"/>
                    <a:pt x="28874" y="7505"/>
                    <a:pt x="28874" y="7505"/>
                  </a:cubicBezTo>
                  <a:cubicBezTo>
                    <a:pt x="28874" y="7505"/>
                    <a:pt x="32941" y="6803"/>
                    <a:pt x="32941" y="3438"/>
                  </a:cubicBezTo>
                  <a:cubicBezTo>
                    <a:pt x="32941" y="2773"/>
                    <a:pt x="32904" y="2070"/>
                    <a:pt x="32830" y="1368"/>
                  </a:cubicBezTo>
                  <a:cubicBezTo>
                    <a:pt x="32719" y="2440"/>
                    <a:pt x="32497" y="3623"/>
                    <a:pt x="32054" y="4584"/>
                  </a:cubicBezTo>
                  <a:cubicBezTo>
                    <a:pt x="31203" y="6433"/>
                    <a:pt x="29392" y="6655"/>
                    <a:pt x="28467" y="6655"/>
                  </a:cubicBezTo>
                  <a:cubicBezTo>
                    <a:pt x="28135" y="6655"/>
                    <a:pt x="27950" y="6618"/>
                    <a:pt x="27950" y="6618"/>
                  </a:cubicBezTo>
                  <a:cubicBezTo>
                    <a:pt x="27950" y="6618"/>
                    <a:pt x="26101" y="16230"/>
                    <a:pt x="23587" y="19188"/>
                  </a:cubicBezTo>
                  <a:cubicBezTo>
                    <a:pt x="21961" y="21147"/>
                    <a:pt x="18411" y="22885"/>
                    <a:pt x="14271" y="22885"/>
                  </a:cubicBezTo>
                  <a:cubicBezTo>
                    <a:pt x="12090" y="22885"/>
                    <a:pt x="9760" y="22404"/>
                    <a:pt x="7394" y="21221"/>
                  </a:cubicBezTo>
                  <a:cubicBezTo>
                    <a:pt x="1997" y="18522"/>
                    <a:pt x="1442" y="12718"/>
                    <a:pt x="1405" y="10389"/>
                  </a:cubicBezTo>
                  <a:cubicBezTo>
                    <a:pt x="1405" y="9760"/>
                    <a:pt x="1479" y="9391"/>
                    <a:pt x="1479" y="9391"/>
                  </a:cubicBezTo>
                  <a:cubicBezTo>
                    <a:pt x="1479" y="9391"/>
                    <a:pt x="5583" y="9391"/>
                    <a:pt x="7172" y="5509"/>
                  </a:cubicBezTo>
                  <a:cubicBezTo>
                    <a:pt x="7542" y="4584"/>
                    <a:pt x="7727" y="3808"/>
                    <a:pt x="7727" y="3143"/>
                  </a:cubicBezTo>
                  <a:cubicBezTo>
                    <a:pt x="7727" y="1035"/>
                    <a:pt x="6026" y="0"/>
                    <a:pt x="325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Google Shape;1957;p37"/>
            <p:cNvSpPr/>
            <p:nvPr/>
          </p:nvSpPr>
          <p:spPr>
            <a:xfrm>
              <a:off x="5305900" y="2213275"/>
              <a:ext cx="281000" cy="281000"/>
            </a:xfrm>
            <a:custGeom>
              <a:avLst/>
              <a:gdLst/>
              <a:ahLst/>
              <a:cxnLst/>
              <a:rect l="l" t="t" r="r" b="b"/>
              <a:pathLst>
                <a:path w="11240" h="11240" extrusionOk="0">
                  <a:moveTo>
                    <a:pt x="5620" y="0"/>
                  </a:moveTo>
                  <a:cubicBezTo>
                    <a:pt x="2514" y="0"/>
                    <a:pt x="0" y="2514"/>
                    <a:pt x="0" y="5620"/>
                  </a:cubicBezTo>
                  <a:cubicBezTo>
                    <a:pt x="0" y="8726"/>
                    <a:pt x="2514" y="11240"/>
                    <a:pt x="5620" y="11240"/>
                  </a:cubicBezTo>
                  <a:cubicBezTo>
                    <a:pt x="8725" y="11240"/>
                    <a:pt x="11239" y="8726"/>
                    <a:pt x="11239" y="5620"/>
                  </a:cubicBezTo>
                  <a:cubicBezTo>
                    <a:pt x="11239" y="2514"/>
                    <a:pt x="8725" y="0"/>
                    <a:pt x="56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1958;p37"/>
            <p:cNvSpPr/>
            <p:nvPr/>
          </p:nvSpPr>
          <p:spPr>
            <a:xfrm>
              <a:off x="5305900" y="2213275"/>
              <a:ext cx="281000" cy="281000"/>
            </a:xfrm>
            <a:custGeom>
              <a:avLst/>
              <a:gdLst/>
              <a:ahLst/>
              <a:cxnLst/>
              <a:rect l="l" t="t" r="r" b="b"/>
              <a:pathLst>
                <a:path w="11240" h="11240" extrusionOk="0">
                  <a:moveTo>
                    <a:pt x="5620" y="0"/>
                  </a:moveTo>
                  <a:cubicBezTo>
                    <a:pt x="2514" y="0"/>
                    <a:pt x="0" y="2514"/>
                    <a:pt x="0" y="5620"/>
                  </a:cubicBezTo>
                  <a:cubicBezTo>
                    <a:pt x="0" y="8726"/>
                    <a:pt x="2514" y="11240"/>
                    <a:pt x="5620" y="11240"/>
                  </a:cubicBezTo>
                  <a:cubicBezTo>
                    <a:pt x="8725" y="11240"/>
                    <a:pt x="11239" y="8726"/>
                    <a:pt x="11239" y="5620"/>
                  </a:cubicBezTo>
                  <a:cubicBezTo>
                    <a:pt x="11239" y="3624"/>
                    <a:pt x="10204" y="1886"/>
                    <a:pt x="8652" y="888"/>
                  </a:cubicBezTo>
                  <a:cubicBezTo>
                    <a:pt x="8504" y="814"/>
                    <a:pt x="8393" y="740"/>
                    <a:pt x="8282" y="666"/>
                  </a:cubicBezTo>
                  <a:cubicBezTo>
                    <a:pt x="7468" y="222"/>
                    <a:pt x="6581" y="0"/>
                    <a:pt x="56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1959;p37"/>
            <p:cNvSpPr/>
            <p:nvPr/>
          </p:nvSpPr>
          <p:spPr>
            <a:xfrm>
              <a:off x="4970400" y="1866675"/>
              <a:ext cx="695050" cy="401150"/>
            </a:xfrm>
            <a:custGeom>
              <a:avLst/>
              <a:gdLst/>
              <a:ahLst/>
              <a:cxnLst/>
              <a:rect l="l" t="t" r="r" b="b"/>
              <a:pathLst>
                <a:path w="27802" h="16046" extrusionOk="0">
                  <a:moveTo>
                    <a:pt x="13199" y="0"/>
                  </a:moveTo>
                  <a:cubicBezTo>
                    <a:pt x="13199" y="0"/>
                    <a:pt x="3106" y="6470"/>
                    <a:pt x="998" y="8984"/>
                  </a:cubicBezTo>
                  <a:cubicBezTo>
                    <a:pt x="518" y="9576"/>
                    <a:pt x="185" y="10278"/>
                    <a:pt x="0" y="11055"/>
                  </a:cubicBezTo>
                  <a:lnTo>
                    <a:pt x="12570" y="5842"/>
                  </a:lnTo>
                  <a:cubicBezTo>
                    <a:pt x="12570" y="5842"/>
                    <a:pt x="16970" y="11683"/>
                    <a:pt x="21702" y="14530"/>
                  </a:cubicBezTo>
                  <a:cubicBezTo>
                    <a:pt x="21813" y="14604"/>
                    <a:pt x="21924" y="14678"/>
                    <a:pt x="22072" y="14752"/>
                  </a:cubicBezTo>
                  <a:cubicBezTo>
                    <a:pt x="23439" y="15528"/>
                    <a:pt x="24844" y="16046"/>
                    <a:pt x="26175" y="16046"/>
                  </a:cubicBezTo>
                  <a:cubicBezTo>
                    <a:pt x="26730" y="16046"/>
                    <a:pt x="27284" y="15935"/>
                    <a:pt x="27802" y="15750"/>
                  </a:cubicBezTo>
                  <a:cubicBezTo>
                    <a:pt x="27802" y="15750"/>
                    <a:pt x="22478" y="12238"/>
                    <a:pt x="17968" y="7025"/>
                  </a:cubicBezTo>
                  <a:cubicBezTo>
                    <a:pt x="13494" y="1812"/>
                    <a:pt x="13199" y="0"/>
                    <a:pt x="1319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1960;p37"/>
            <p:cNvSpPr/>
            <p:nvPr/>
          </p:nvSpPr>
          <p:spPr>
            <a:xfrm>
              <a:off x="5512925" y="2229900"/>
              <a:ext cx="9275" cy="5575"/>
            </a:xfrm>
            <a:custGeom>
              <a:avLst/>
              <a:gdLst/>
              <a:ahLst/>
              <a:cxnLst/>
              <a:rect l="l" t="t" r="r" b="b"/>
              <a:pathLst>
                <a:path w="371" h="223" extrusionOk="0">
                  <a:moveTo>
                    <a:pt x="371" y="223"/>
                  </a:moveTo>
                  <a:cubicBezTo>
                    <a:pt x="223" y="149"/>
                    <a:pt x="112" y="75"/>
                    <a:pt x="1" y="1"/>
                  </a:cubicBezTo>
                  <a:cubicBezTo>
                    <a:pt x="112" y="75"/>
                    <a:pt x="223" y="149"/>
                    <a:pt x="371" y="22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1961;p37"/>
            <p:cNvSpPr/>
            <p:nvPr/>
          </p:nvSpPr>
          <p:spPr>
            <a:xfrm>
              <a:off x="4953750" y="1859125"/>
              <a:ext cx="846650" cy="1063075"/>
            </a:xfrm>
            <a:custGeom>
              <a:avLst/>
              <a:gdLst/>
              <a:ahLst/>
              <a:cxnLst/>
              <a:rect l="l" t="t" r="r" b="b"/>
              <a:pathLst>
                <a:path w="33866" h="42523" extrusionOk="0">
                  <a:moveTo>
                    <a:pt x="13708" y="776"/>
                  </a:moveTo>
                  <a:cubicBezTo>
                    <a:pt x="14019" y="1589"/>
                    <a:pt x="15032" y="3606"/>
                    <a:pt x="18412" y="7512"/>
                  </a:cubicBezTo>
                  <a:cubicBezTo>
                    <a:pt x="22959" y="12762"/>
                    <a:pt x="28283" y="16274"/>
                    <a:pt x="28320" y="16311"/>
                  </a:cubicBezTo>
                  <a:cubicBezTo>
                    <a:pt x="28394" y="16348"/>
                    <a:pt x="28468" y="16348"/>
                    <a:pt x="28542" y="16348"/>
                  </a:cubicBezTo>
                  <a:cubicBezTo>
                    <a:pt x="28616" y="16311"/>
                    <a:pt x="28690" y="16274"/>
                    <a:pt x="28764" y="16200"/>
                  </a:cubicBezTo>
                  <a:cubicBezTo>
                    <a:pt x="28764" y="16200"/>
                    <a:pt x="28764" y="16163"/>
                    <a:pt x="28801" y="16089"/>
                  </a:cubicBezTo>
                  <a:cubicBezTo>
                    <a:pt x="28912" y="15904"/>
                    <a:pt x="29244" y="15386"/>
                    <a:pt x="29651" y="14906"/>
                  </a:cubicBezTo>
                  <a:cubicBezTo>
                    <a:pt x="29836" y="14647"/>
                    <a:pt x="30058" y="14425"/>
                    <a:pt x="30280" y="14277"/>
                  </a:cubicBezTo>
                  <a:cubicBezTo>
                    <a:pt x="30464" y="14092"/>
                    <a:pt x="30649" y="13982"/>
                    <a:pt x="30797" y="13945"/>
                  </a:cubicBezTo>
                  <a:cubicBezTo>
                    <a:pt x="30871" y="13945"/>
                    <a:pt x="30945" y="13908"/>
                    <a:pt x="31019" y="13908"/>
                  </a:cubicBezTo>
                  <a:cubicBezTo>
                    <a:pt x="31315" y="13908"/>
                    <a:pt x="31610" y="14092"/>
                    <a:pt x="31869" y="14425"/>
                  </a:cubicBezTo>
                  <a:cubicBezTo>
                    <a:pt x="32313" y="14980"/>
                    <a:pt x="32683" y="15904"/>
                    <a:pt x="32904" y="17013"/>
                  </a:cubicBezTo>
                  <a:cubicBezTo>
                    <a:pt x="33126" y="18085"/>
                    <a:pt x="33237" y="19342"/>
                    <a:pt x="33237" y="20525"/>
                  </a:cubicBezTo>
                  <a:cubicBezTo>
                    <a:pt x="33237" y="21302"/>
                    <a:pt x="33015" y="21930"/>
                    <a:pt x="32646" y="22411"/>
                  </a:cubicBezTo>
                  <a:cubicBezTo>
                    <a:pt x="32128" y="23150"/>
                    <a:pt x="31315" y="23631"/>
                    <a:pt x="30649" y="23927"/>
                  </a:cubicBezTo>
                  <a:cubicBezTo>
                    <a:pt x="30280" y="24075"/>
                    <a:pt x="29984" y="24149"/>
                    <a:pt x="29762" y="24222"/>
                  </a:cubicBezTo>
                  <a:cubicBezTo>
                    <a:pt x="29651" y="24259"/>
                    <a:pt x="29577" y="24259"/>
                    <a:pt x="29503" y="24296"/>
                  </a:cubicBezTo>
                  <a:lnTo>
                    <a:pt x="29429" y="24296"/>
                  </a:lnTo>
                  <a:cubicBezTo>
                    <a:pt x="29281" y="24333"/>
                    <a:pt x="29170" y="24444"/>
                    <a:pt x="29170" y="24592"/>
                  </a:cubicBezTo>
                  <a:cubicBezTo>
                    <a:pt x="29170" y="24592"/>
                    <a:pt x="29170" y="24629"/>
                    <a:pt x="29133" y="24777"/>
                  </a:cubicBezTo>
                  <a:cubicBezTo>
                    <a:pt x="29059" y="25590"/>
                    <a:pt x="28690" y="29213"/>
                    <a:pt x="27507" y="32356"/>
                  </a:cubicBezTo>
                  <a:cubicBezTo>
                    <a:pt x="26804" y="34168"/>
                    <a:pt x="25584" y="36460"/>
                    <a:pt x="23662" y="38382"/>
                  </a:cubicBezTo>
                  <a:cubicBezTo>
                    <a:pt x="21776" y="40268"/>
                    <a:pt x="19188" y="41747"/>
                    <a:pt x="15750" y="41894"/>
                  </a:cubicBezTo>
                  <a:cubicBezTo>
                    <a:pt x="15454" y="41894"/>
                    <a:pt x="15159" y="41931"/>
                    <a:pt x="14863" y="41931"/>
                  </a:cubicBezTo>
                  <a:cubicBezTo>
                    <a:pt x="10389" y="41931"/>
                    <a:pt x="7506" y="40231"/>
                    <a:pt x="5546" y="38345"/>
                  </a:cubicBezTo>
                  <a:cubicBezTo>
                    <a:pt x="4585" y="37421"/>
                    <a:pt x="3883" y="36386"/>
                    <a:pt x="3328" y="35535"/>
                  </a:cubicBezTo>
                  <a:cubicBezTo>
                    <a:pt x="2810" y="34648"/>
                    <a:pt x="2441" y="33909"/>
                    <a:pt x="2219" y="33428"/>
                  </a:cubicBezTo>
                  <a:cubicBezTo>
                    <a:pt x="2108" y="33280"/>
                    <a:pt x="1997" y="32911"/>
                    <a:pt x="1923" y="32430"/>
                  </a:cubicBezTo>
                  <a:cubicBezTo>
                    <a:pt x="1590" y="30766"/>
                    <a:pt x="1369" y="27735"/>
                    <a:pt x="1221" y="24925"/>
                  </a:cubicBezTo>
                  <a:cubicBezTo>
                    <a:pt x="1110" y="22115"/>
                    <a:pt x="1036" y="19564"/>
                    <a:pt x="999" y="18825"/>
                  </a:cubicBezTo>
                  <a:cubicBezTo>
                    <a:pt x="925" y="17937"/>
                    <a:pt x="629" y="16237"/>
                    <a:pt x="629" y="14388"/>
                  </a:cubicBezTo>
                  <a:cubicBezTo>
                    <a:pt x="629" y="12540"/>
                    <a:pt x="925" y="10654"/>
                    <a:pt x="1886" y="9508"/>
                  </a:cubicBezTo>
                  <a:cubicBezTo>
                    <a:pt x="2404" y="8917"/>
                    <a:pt x="3402" y="8029"/>
                    <a:pt x="4659" y="7068"/>
                  </a:cubicBezTo>
                  <a:cubicBezTo>
                    <a:pt x="6507" y="5626"/>
                    <a:pt x="8837" y="3999"/>
                    <a:pt x="10722" y="2742"/>
                  </a:cubicBezTo>
                  <a:cubicBezTo>
                    <a:pt x="11683" y="2114"/>
                    <a:pt x="12497" y="1559"/>
                    <a:pt x="13088" y="1190"/>
                  </a:cubicBezTo>
                  <a:cubicBezTo>
                    <a:pt x="13338" y="1018"/>
                    <a:pt x="13548" y="879"/>
                    <a:pt x="13708" y="776"/>
                  </a:cubicBezTo>
                  <a:close/>
                  <a:moveTo>
                    <a:pt x="13875" y="1"/>
                  </a:moveTo>
                  <a:cubicBezTo>
                    <a:pt x="13814" y="1"/>
                    <a:pt x="13759" y="22"/>
                    <a:pt x="13717" y="44"/>
                  </a:cubicBezTo>
                  <a:cubicBezTo>
                    <a:pt x="13717" y="44"/>
                    <a:pt x="11166" y="1670"/>
                    <a:pt x="8393" y="3593"/>
                  </a:cubicBezTo>
                  <a:cubicBezTo>
                    <a:pt x="6988" y="4554"/>
                    <a:pt x="5509" y="5626"/>
                    <a:pt x="4252" y="6587"/>
                  </a:cubicBezTo>
                  <a:cubicBezTo>
                    <a:pt x="3032" y="7549"/>
                    <a:pt x="1997" y="8436"/>
                    <a:pt x="1405" y="9101"/>
                  </a:cubicBezTo>
                  <a:cubicBezTo>
                    <a:pt x="296" y="10469"/>
                    <a:pt x="1" y="12503"/>
                    <a:pt x="1" y="14388"/>
                  </a:cubicBezTo>
                  <a:cubicBezTo>
                    <a:pt x="1" y="16274"/>
                    <a:pt x="296" y="18048"/>
                    <a:pt x="370" y="18862"/>
                  </a:cubicBezTo>
                  <a:cubicBezTo>
                    <a:pt x="444" y="19675"/>
                    <a:pt x="518" y="22928"/>
                    <a:pt x="666" y="26182"/>
                  </a:cubicBezTo>
                  <a:cubicBezTo>
                    <a:pt x="777" y="27809"/>
                    <a:pt x="888" y="29435"/>
                    <a:pt x="1036" y="30803"/>
                  </a:cubicBezTo>
                  <a:cubicBezTo>
                    <a:pt x="1110" y="31469"/>
                    <a:pt x="1221" y="32060"/>
                    <a:pt x="1295" y="32578"/>
                  </a:cubicBezTo>
                  <a:cubicBezTo>
                    <a:pt x="1405" y="33058"/>
                    <a:pt x="1516" y="33465"/>
                    <a:pt x="1664" y="33724"/>
                  </a:cubicBezTo>
                  <a:cubicBezTo>
                    <a:pt x="1886" y="34168"/>
                    <a:pt x="2256" y="34944"/>
                    <a:pt x="2810" y="35831"/>
                  </a:cubicBezTo>
                  <a:cubicBezTo>
                    <a:pt x="3661" y="37199"/>
                    <a:pt x="4918" y="38900"/>
                    <a:pt x="6840" y="40231"/>
                  </a:cubicBezTo>
                  <a:cubicBezTo>
                    <a:pt x="8800" y="41562"/>
                    <a:pt x="11388" y="42523"/>
                    <a:pt x="14863" y="42523"/>
                  </a:cubicBezTo>
                  <a:lnTo>
                    <a:pt x="15750" y="42523"/>
                  </a:lnTo>
                  <a:cubicBezTo>
                    <a:pt x="19373" y="42338"/>
                    <a:pt x="22109" y="40785"/>
                    <a:pt x="24105" y="38789"/>
                  </a:cubicBezTo>
                  <a:cubicBezTo>
                    <a:pt x="26102" y="36829"/>
                    <a:pt x="27359" y="34426"/>
                    <a:pt x="28061" y="32578"/>
                  </a:cubicBezTo>
                  <a:cubicBezTo>
                    <a:pt x="29304" y="29392"/>
                    <a:pt x="29668" y="25795"/>
                    <a:pt x="29745" y="24860"/>
                  </a:cubicBezTo>
                  <a:lnTo>
                    <a:pt x="29745" y="24860"/>
                  </a:lnTo>
                  <a:cubicBezTo>
                    <a:pt x="30118" y="24769"/>
                    <a:pt x="30873" y="24565"/>
                    <a:pt x="31647" y="24112"/>
                  </a:cubicBezTo>
                  <a:cubicBezTo>
                    <a:pt x="32202" y="23779"/>
                    <a:pt x="32757" y="23335"/>
                    <a:pt x="33163" y="22781"/>
                  </a:cubicBezTo>
                  <a:cubicBezTo>
                    <a:pt x="33570" y="22189"/>
                    <a:pt x="33866" y="21450"/>
                    <a:pt x="33866" y="20525"/>
                  </a:cubicBezTo>
                  <a:cubicBezTo>
                    <a:pt x="33866" y="18899"/>
                    <a:pt x="33644" y="17161"/>
                    <a:pt x="33200" y="15793"/>
                  </a:cubicBezTo>
                  <a:cubicBezTo>
                    <a:pt x="32978" y="15091"/>
                    <a:pt x="32720" y="14499"/>
                    <a:pt x="32387" y="14056"/>
                  </a:cubicBezTo>
                  <a:cubicBezTo>
                    <a:pt x="32017" y="13612"/>
                    <a:pt x="31537" y="13316"/>
                    <a:pt x="31019" y="13316"/>
                  </a:cubicBezTo>
                  <a:cubicBezTo>
                    <a:pt x="30908" y="13316"/>
                    <a:pt x="30760" y="13316"/>
                    <a:pt x="30649" y="13353"/>
                  </a:cubicBezTo>
                  <a:cubicBezTo>
                    <a:pt x="30316" y="13427"/>
                    <a:pt x="30021" y="13649"/>
                    <a:pt x="29762" y="13871"/>
                  </a:cubicBezTo>
                  <a:cubicBezTo>
                    <a:pt x="29193" y="14414"/>
                    <a:pt x="28661" y="15173"/>
                    <a:pt x="28392" y="15581"/>
                  </a:cubicBezTo>
                  <a:lnTo>
                    <a:pt x="28392" y="15581"/>
                  </a:lnTo>
                  <a:cubicBezTo>
                    <a:pt x="27251" y="14793"/>
                    <a:pt x="22729" y="11599"/>
                    <a:pt x="18893" y="7142"/>
                  </a:cubicBezTo>
                  <a:cubicBezTo>
                    <a:pt x="16637" y="4554"/>
                    <a:pt x="15454" y="2816"/>
                    <a:pt x="14863" y="1707"/>
                  </a:cubicBezTo>
                  <a:cubicBezTo>
                    <a:pt x="14530" y="1190"/>
                    <a:pt x="14382" y="783"/>
                    <a:pt x="14271" y="561"/>
                  </a:cubicBezTo>
                  <a:cubicBezTo>
                    <a:pt x="14234" y="450"/>
                    <a:pt x="14197" y="376"/>
                    <a:pt x="14197" y="302"/>
                  </a:cubicBezTo>
                  <a:lnTo>
                    <a:pt x="14197" y="265"/>
                  </a:lnTo>
                  <a:cubicBezTo>
                    <a:pt x="14160" y="155"/>
                    <a:pt x="14086" y="81"/>
                    <a:pt x="14012" y="44"/>
                  </a:cubicBezTo>
                  <a:cubicBezTo>
                    <a:pt x="13966" y="12"/>
                    <a:pt x="13919" y="1"/>
                    <a:pt x="138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37"/>
            <p:cNvSpPr/>
            <p:nvPr/>
          </p:nvSpPr>
          <p:spPr>
            <a:xfrm>
              <a:off x="4911225" y="2165200"/>
              <a:ext cx="287475" cy="288400"/>
            </a:xfrm>
            <a:custGeom>
              <a:avLst/>
              <a:gdLst/>
              <a:ahLst/>
              <a:cxnLst/>
              <a:rect l="l" t="t" r="r" b="b"/>
              <a:pathLst>
                <a:path w="11499" h="11536" extrusionOk="0">
                  <a:moveTo>
                    <a:pt x="5731" y="1"/>
                  </a:moveTo>
                  <a:cubicBezTo>
                    <a:pt x="2552" y="1"/>
                    <a:pt x="1" y="2589"/>
                    <a:pt x="1" y="5768"/>
                  </a:cubicBezTo>
                  <a:cubicBezTo>
                    <a:pt x="1" y="8948"/>
                    <a:pt x="2552" y="11536"/>
                    <a:pt x="5731" y="11536"/>
                  </a:cubicBezTo>
                  <a:cubicBezTo>
                    <a:pt x="8911" y="11536"/>
                    <a:pt x="11499" y="8948"/>
                    <a:pt x="11499" y="5768"/>
                  </a:cubicBezTo>
                  <a:cubicBezTo>
                    <a:pt x="11499" y="2589"/>
                    <a:pt x="8911" y="1"/>
                    <a:pt x="57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37"/>
            <p:cNvSpPr/>
            <p:nvPr/>
          </p:nvSpPr>
          <p:spPr>
            <a:xfrm>
              <a:off x="4936200" y="2265950"/>
              <a:ext cx="262500" cy="187650"/>
            </a:xfrm>
            <a:custGeom>
              <a:avLst/>
              <a:gdLst/>
              <a:ahLst/>
              <a:cxnLst/>
              <a:rect l="l" t="t" r="r" b="b"/>
              <a:pathLst>
                <a:path w="10500" h="7506" extrusionOk="0">
                  <a:moveTo>
                    <a:pt x="10241" y="1"/>
                  </a:moveTo>
                  <a:cubicBezTo>
                    <a:pt x="9760" y="1036"/>
                    <a:pt x="9169" y="1849"/>
                    <a:pt x="8577" y="1886"/>
                  </a:cubicBezTo>
                  <a:cubicBezTo>
                    <a:pt x="8232" y="1919"/>
                    <a:pt x="7936" y="1932"/>
                    <a:pt x="7674" y="1932"/>
                  </a:cubicBezTo>
                  <a:cubicBezTo>
                    <a:pt x="6621" y="1932"/>
                    <a:pt x="6125" y="1720"/>
                    <a:pt x="5209" y="1720"/>
                  </a:cubicBezTo>
                  <a:cubicBezTo>
                    <a:pt x="5063" y="1720"/>
                    <a:pt x="4905" y="1726"/>
                    <a:pt x="4732" y="1738"/>
                  </a:cubicBezTo>
                  <a:cubicBezTo>
                    <a:pt x="3771" y="1775"/>
                    <a:pt x="1479" y="3661"/>
                    <a:pt x="0" y="4955"/>
                  </a:cubicBezTo>
                  <a:cubicBezTo>
                    <a:pt x="1035" y="6471"/>
                    <a:pt x="2773" y="7506"/>
                    <a:pt x="4732" y="7506"/>
                  </a:cubicBezTo>
                  <a:cubicBezTo>
                    <a:pt x="7912" y="7506"/>
                    <a:pt x="10500" y="4918"/>
                    <a:pt x="10500" y="1738"/>
                  </a:cubicBezTo>
                  <a:cubicBezTo>
                    <a:pt x="10500" y="1110"/>
                    <a:pt x="10426" y="555"/>
                    <a:pt x="102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37"/>
            <p:cNvSpPr/>
            <p:nvPr/>
          </p:nvSpPr>
          <p:spPr>
            <a:xfrm>
              <a:off x="4902925" y="2157825"/>
              <a:ext cx="303175" cy="303175"/>
            </a:xfrm>
            <a:custGeom>
              <a:avLst/>
              <a:gdLst/>
              <a:ahLst/>
              <a:cxnLst/>
              <a:rect l="l" t="t" r="r" b="b"/>
              <a:pathLst>
                <a:path w="12127" h="12127" extrusionOk="0">
                  <a:moveTo>
                    <a:pt x="6063" y="592"/>
                  </a:moveTo>
                  <a:cubicBezTo>
                    <a:pt x="7579" y="592"/>
                    <a:pt x="8947" y="1220"/>
                    <a:pt x="9945" y="2218"/>
                  </a:cubicBezTo>
                  <a:cubicBezTo>
                    <a:pt x="10907" y="3180"/>
                    <a:pt x="11535" y="4548"/>
                    <a:pt x="11535" y="6063"/>
                  </a:cubicBezTo>
                  <a:cubicBezTo>
                    <a:pt x="11535" y="7542"/>
                    <a:pt x="10907" y="8910"/>
                    <a:pt x="9945" y="9908"/>
                  </a:cubicBezTo>
                  <a:cubicBezTo>
                    <a:pt x="8947" y="10907"/>
                    <a:pt x="7579" y="11498"/>
                    <a:pt x="6063" y="11498"/>
                  </a:cubicBezTo>
                  <a:cubicBezTo>
                    <a:pt x="4585" y="11498"/>
                    <a:pt x="3217" y="10907"/>
                    <a:pt x="2218" y="9908"/>
                  </a:cubicBezTo>
                  <a:cubicBezTo>
                    <a:pt x="1220" y="8910"/>
                    <a:pt x="629" y="7542"/>
                    <a:pt x="629" y="6063"/>
                  </a:cubicBezTo>
                  <a:cubicBezTo>
                    <a:pt x="629" y="4548"/>
                    <a:pt x="1220" y="3180"/>
                    <a:pt x="2218" y="2218"/>
                  </a:cubicBezTo>
                  <a:cubicBezTo>
                    <a:pt x="3217" y="1220"/>
                    <a:pt x="4585" y="592"/>
                    <a:pt x="6063" y="592"/>
                  </a:cubicBezTo>
                  <a:close/>
                  <a:moveTo>
                    <a:pt x="6063" y="0"/>
                  </a:moveTo>
                  <a:cubicBezTo>
                    <a:pt x="2736" y="0"/>
                    <a:pt x="0" y="2699"/>
                    <a:pt x="0" y="6063"/>
                  </a:cubicBezTo>
                  <a:cubicBezTo>
                    <a:pt x="0" y="9391"/>
                    <a:pt x="2736" y="12127"/>
                    <a:pt x="6063" y="12127"/>
                  </a:cubicBezTo>
                  <a:cubicBezTo>
                    <a:pt x="9428" y="12127"/>
                    <a:pt x="12127" y="9391"/>
                    <a:pt x="12127" y="6063"/>
                  </a:cubicBezTo>
                  <a:cubicBezTo>
                    <a:pt x="12127" y="2699"/>
                    <a:pt x="9428" y="0"/>
                    <a:pt x="60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37"/>
            <p:cNvSpPr/>
            <p:nvPr/>
          </p:nvSpPr>
          <p:spPr>
            <a:xfrm>
              <a:off x="5304050" y="2165200"/>
              <a:ext cx="288400" cy="288400"/>
            </a:xfrm>
            <a:custGeom>
              <a:avLst/>
              <a:gdLst/>
              <a:ahLst/>
              <a:cxnLst/>
              <a:rect l="l" t="t" r="r" b="b"/>
              <a:pathLst>
                <a:path w="11536" h="11536" extrusionOk="0">
                  <a:moveTo>
                    <a:pt x="5768" y="1"/>
                  </a:moveTo>
                  <a:cubicBezTo>
                    <a:pt x="2588" y="1"/>
                    <a:pt x="0" y="2589"/>
                    <a:pt x="0" y="5768"/>
                  </a:cubicBezTo>
                  <a:cubicBezTo>
                    <a:pt x="0" y="8948"/>
                    <a:pt x="2588" y="11536"/>
                    <a:pt x="5768" y="11536"/>
                  </a:cubicBezTo>
                  <a:cubicBezTo>
                    <a:pt x="8947" y="11536"/>
                    <a:pt x="11535" y="8948"/>
                    <a:pt x="11535" y="5768"/>
                  </a:cubicBezTo>
                  <a:cubicBezTo>
                    <a:pt x="11535" y="2589"/>
                    <a:pt x="8947" y="1"/>
                    <a:pt x="57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37"/>
            <p:cNvSpPr/>
            <p:nvPr/>
          </p:nvSpPr>
          <p:spPr>
            <a:xfrm>
              <a:off x="5318825" y="2264100"/>
              <a:ext cx="273625" cy="189500"/>
            </a:xfrm>
            <a:custGeom>
              <a:avLst/>
              <a:gdLst/>
              <a:ahLst/>
              <a:cxnLst/>
              <a:rect l="l" t="t" r="r" b="b"/>
              <a:pathLst>
                <a:path w="10945" h="7580" extrusionOk="0">
                  <a:moveTo>
                    <a:pt x="10649" y="1"/>
                  </a:moveTo>
                  <a:cubicBezTo>
                    <a:pt x="9701" y="1685"/>
                    <a:pt x="8654" y="2154"/>
                    <a:pt x="7554" y="2154"/>
                  </a:cubicBezTo>
                  <a:cubicBezTo>
                    <a:pt x="6337" y="2154"/>
                    <a:pt x="5054" y="1579"/>
                    <a:pt x="3772" y="1443"/>
                  </a:cubicBezTo>
                  <a:cubicBezTo>
                    <a:pt x="3709" y="1436"/>
                    <a:pt x="3646" y="1433"/>
                    <a:pt x="3583" y="1433"/>
                  </a:cubicBezTo>
                  <a:cubicBezTo>
                    <a:pt x="2177" y="1433"/>
                    <a:pt x="886" y="2981"/>
                    <a:pt x="1" y="4326"/>
                  </a:cubicBezTo>
                  <a:cubicBezTo>
                    <a:pt x="925" y="6249"/>
                    <a:pt x="2885" y="7580"/>
                    <a:pt x="5177" y="7580"/>
                  </a:cubicBezTo>
                  <a:cubicBezTo>
                    <a:pt x="8356" y="7580"/>
                    <a:pt x="10944" y="4992"/>
                    <a:pt x="10944" y="1812"/>
                  </a:cubicBezTo>
                  <a:cubicBezTo>
                    <a:pt x="10944" y="1184"/>
                    <a:pt x="10833" y="555"/>
                    <a:pt x="106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37"/>
            <p:cNvSpPr/>
            <p:nvPr/>
          </p:nvSpPr>
          <p:spPr>
            <a:xfrm>
              <a:off x="5296650" y="2157825"/>
              <a:ext cx="303200" cy="303175"/>
            </a:xfrm>
            <a:custGeom>
              <a:avLst/>
              <a:gdLst/>
              <a:ahLst/>
              <a:cxnLst/>
              <a:rect l="l" t="t" r="r" b="b"/>
              <a:pathLst>
                <a:path w="12128" h="12127" extrusionOk="0">
                  <a:moveTo>
                    <a:pt x="6064" y="592"/>
                  </a:moveTo>
                  <a:cubicBezTo>
                    <a:pt x="7580" y="592"/>
                    <a:pt x="8911" y="1220"/>
                    <a:pt x="9909" y="2218"/>
                  </a:cubicBezTo>
                  <a:cubicBezTo>
                    <a:pt x="10907" y="3180"/>
                    <a:pt x="11499" y="4548"/>
                    <a:pt x="11499" y="6063"/>
                  </a:cubicBezTo>
                  <a:cubicBezTo>
                    <a:pt x="11499" y="7542"/>
                    <a:pt x="10907" y="8910"/>
                    <a:pt x="9909" y="9908"/>
                  </a:cubicBezTo>
                  <a:cubicBezTo>
                    <a:pt x="8911" y="10907"/>
                    <a:pt x="7580" y="11498"/>
                    <a:pt x="6064" y="11498"/>
                  </a:cubicBezTo>
                  <a:cubicBezTo>
                    <a:pt x="4548" y="11498"/>
                    <a:pt x="3180" y="10907"/>
                    <a:pt x="2219" y="9908"/>
                  </a:cubicBezTo>
                  <a:cubicBezTo>
                    <a:pt x="1221" y="8910"/>
                    <a:pt x="592" y="7542"/>
                    <a:pt x="592" y="6063"/>
                  </a:cubicBezTo>
                  <a:cubicBezTo>
                    <a:pt x="592" y="4548"/>
                    <a:pt x="1221" y="3180"/>
                    <a:pt x="2219" y="2218"/>
                  </a:cubicBezTo>
                  <a:cubicBezTo>
                    <a:pt x="3180" y="1220"/>
                    <a:pt x="4548" y="592"/>
                    <a:pt x="6064" y="592"/>
                  </a:cubicBezTo>
                  <a:close/>
                  <a:moveTo>
                    <a:pt x="6064" y="0"/>
                  </a:moveTo>
                  <a:cubicBezTo>
                    <a:pt x="2700" y="0"/>
                    <a:pt x="1" y="2699"/>
                    <a:pt x="1" y="6063"/>
                  </a:cubicBezTo>
                  <a:cubicBezTo>
                    <a:pt x="1" y="9391"/>
                    <a:pt x="2700" y="12127"/>
                    <a:pt x="6064" y="12127"/>
                  </a:cubicBezTo>
                  <a:cubicBezTo>
                    <a:pt x="9391" y="12127"/>
                    <a:pt x="12127" y="9391"/>
                    <a:pt x="12127" y="6063"/>
                  </a:cubicBezTo>
                  <a:cubicBezTo>
                    <a:pt x="12127" y="2699"/>
                    <a:pt x="9391" y="0"/>
                    <a:pt x="60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37"/>
            <p:cNvSpPr/>
            <p:nvPr/>
          </p:nvSpPr>
          <p:spPr>
            <a:xfrm>
              <a:off x="5190375" y="2221600"/>
              <a:ext cx="129400" cy="39075"/>
            </a:xfrm>
            <a:custGeom>
              <a:avLst/>
              <a:gdLst/>
              <a:ahLst/>
              <a:cxnLst/>
              <a:rect l="l" t="t" r="r" b="b"/>
              <a:pathLst>
                <a:path w="5176" h="1563" extrusionOk="0">
                  <a:moveTo>
                    <a:pt x="2736" y="0"/>
                  </a:moveTo>
                  <a:cubicBezTo>
                    <a:pt x="1257" y="37"/>
                    <a:pt x="148" y="998"/>
                    <a:pt x="148" y="1035"/>
                  </a:cubicBezTo>
                  <a:cubicBezTo>
                    <a:pt x="0" y="1146"/>
                    <a:pt x="0" y="1331"/>
                    <a:pt x="111" y="1442"/>
                  </a:cubicBezTo>
                  <a:cubicBezTo>
                    <a:pt x="170" y="1521"/>
                    <a:pt x="251" y="1558"/>
                    <a:pt x="336" y="1558"/>
                  </a:cubicBezTo>
                  <a:cubicBezTo>
                    <a:pt x="409" y="1558"/>
                    <a:pt x="486" y="1530"/>
                    <a:pt x="555" y="1479"/>
                  </a:cubicBezTo>
                  <a:cubicBezTo>
                    <a:pt x="629" y="1405"/>
                    <a:pt x="1627" y="629"/>
                    <a:pt x="2736" y="629"/>
                  </a:cubicBezTo>
                  <a:cubicBezTo>
                    <a:pt x="3327" y="629"/>
                    <a:pt x="3956" y="814"/>
                    <a:pt x="4621" y="1479"/>
                  </a:cubicBezTo>
                  <a:cubicBezTo>
                    <a:pt x="4677" y="1534"/>
                    <a:pt x="4751" y="1562"/>
                    <a:pt x="4829" y="1562"/>
                  </a:cubicBezTo>
                  <a:cubicBezTo>
                    <a:pt x="4908" y="1562"/>
                    <a:pt x="4991" y="1534"/>
                    <a:pt x="5065" y="1479"/>
                  </a:cubicBezTo>
                  <a:cubicBezTo>
                    <a:pt x="5176" y="1368"/>
                    <a:pt x="5176" y="1146"/>
                    <a:pt x="5065" y="1035"/>
                  </a:cubicBezTo>
                  <a:cubicBezTo>
                    <a:pt x="4289" y="296"/>
                    <a:pt x="3475" y="0"/>
                    <a:pt x="27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37"/>
            <p:cNvSpPr/>
            <p:nvPr/>
          </p:nvSpPr>
          <p:spPr>
            <a:xfrm>
              <a:off x="4993500" y="2059850"/>
              <a:ext cx="154375" cy="74650"/>
            </a:xfrm>
            <a:custGeom>
              <a:avLst/>
              <a:gdLst/>
              <a:ahLst/>
              <a:cxnLst/>
              <a:rect l="l" t="t" r="r" b="b"/>
              <a:pathLst>
                <a:path w="6175" h="2986" extrusionOk="0">
                  <a:moveTo>
                    <a:pt x="4807" y="0"/>
                  </a:moveTo>
                  <a:cubicBezTo>
                    <a:pt x="3328" y="0"/>
                    <a:pt x="2145" y="629"/>
                    <a:pt x="1331" y="1257"/>
                  </a:cubicBezTo>
                  <a:cubicBezTo>
                    <a:pt x="555" y="1849"/>
                    <a:pt x="111" y="2477"/>
                    <a:pt x="111" y="2477"/>
                  </a:cubicBezTo>
                  <a:cubicBezTo>
                    <a:pt x="0" y="2625"/>
                    <a:pt x="37" y="2810"/>
                    <a:pt x="185" y="2921"/>
                  </a:cubicBezTo>
                  <a:cubicBezTo>
                    <a:pt x="229" y="2965"/>
                    <a:pt x="290" y="2985"/>
                    <a:pt x="352" y="2985"/>
                  </a:cubicBezTo>
                  <a:cubicBezTo>
                    <a:pt x="448" y="2985"/>
                    <a:pt x="547" y="2937"/>
                    <a:pt x="592" y="2847"/>
                  </a:cubicBezTo>
                  <a:lnTo>
                    <a:pt x="629" y="2847"/>
                  </a:lnTo>
                  <a:cubicBezTo>
                    <a:pt x="703" y="2699"/>
                    <a:pt x="1146" y="2145"/>
                    <a:pt x="1849" y="1627"/>
                  </a:cubicBezTo>
                  <a:cubicBezTo>
                    <a:pt x="2588" y="1109"/>
                    <a:pt x="3586" y="629"/>
                    <a:pt x="4807" y="629"/>
                  </a:cubicBezTo>
                  <a:cubicBezTo>
                    <a:pt x="5102" y="629"/>
                    <a:pt x="5435" y="666"/>
                    <a:pt x="5768" y="740"/>
                  </a:cubicBezTo>
                  <a:cubicBezTo>
                    <a:pt x="5787" y="744"/>
                    <a:pt x="5807" y="747"/>
                    <a:pt x="5827" y="747"/>
                  </a:cubicBezTo>
                  <a:cubicBezTo>
                    <a:pt x="5961" y="747"/>
                    <a:pt x="6105" y="642"/>
                    <a:pt x="6137" y="481"/>
                  </a:cubicBezTo>
                  <a:cubicBezTo>
                    <a:pt x="6174" y="333"/>
                    <a:pt x="6064" y="148"/>
                    <a:pt x="5879" y="111"/>
                  </a:cubicBezTo>
                  <a:cubicBezTo>
                    <a:pt x="5509" y="37"/>
                    <a:pt x="5139" y="0"/>
                    <a:pt x="48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37"/>
            <p:cNvSpPr/>
            <p:nvPr/>
          </p:nvSpPr>
          <p:spPr>
            <a:xfrm>
              <a:off x="5316075" y="2049675"/>
              <a:ext cx="183025" cy="81200"/>
            </a:xfrm>
            <a:custGeom>
              <a:avLst/>
              <a:gdLst/>
              <a:ahLst/>
              <a:cxnLst/>
              <a:rect l="l" t="t" r="r" b="b"/>
              <a:pathLst>
                <a:path w="7321" h="3248" extrusionOk="0">
                  <a:moveTo>
                    <a:pt x="1923" y="1"/>
                  </a:moveTo>
                  <a:cubicBezTo>
                    <a:pt x="924" y="1"/>
                    <a:pt x="259" y="259"/>
                    <a:pt x="259" y="259"/>
                  </a:cubicBezTo>
                  <a:cubicBezTo>
                    <a:pt x="74" y="333"/>
                    <a:pt x="0" y="518"/>
                    <a:pt x="74" y="666"/>
                  </a:cubicBezTo>
                  <a:cubicBezTo>
                    <a:pt x="135" y="789"/>
                    <a:pt x="273" y="860"/>
                    <a:pt x="402" y="860"/>
                  </a:cubicBezTo>
                  <a:cubicBezTo>
                    <a:pt x="429" y="860"/>
                    <a:pt x="455" y="857"/>
                    <a:pt x="481" y="851"/>
                  </a:cubicBezTo>
                  <a:cubicBezTo>
                    <a:pt x="518" y="814"/>
                    <a:pt x="1072" y="592"/>
                    <a:pt x="1923" y="592"/>
                  </a:cubicBezTo>
                  <a:cubicBezTo>
                    <a:pt x="3143" y="592"/>
                    <a:pt x="4917" y="1036"/>
                    <a:pt x="6729" y="3143"/>
                  </a:cubicBezTo>
                  <a:cubicBezTo>
                    <a:pt x="6793" y="3208"/>
                    <a:pt x="6883" y="3247"/>
                    <a:pt x="6975" y="3247"/>
                  </a:cubicBezTo>
                  <a:cubicBezTo>
                    <a:pt x="7042" y="3247"/>
                    <a:pt x="7110" y="3227"/>
                    <a:pt x="7172" y="3180"/>
                  </a:cubicBezTo>
                  <a:cubicBezTo>
                    <a:pt x="7283" y="3069"/>
                    <a:pt x="7320" y="2884"/>
                    <a:pt x="7209" y="2736"/>
                  </a:cubicBezTo>
                  <a:cubicBezTo>
                    <a:pt x="5287" y="481"/>
                    <a:pt x="3290" y="1"/>
                    <a:pt x="19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37"/>
            <p:cNvSpPr/>
            <p:nvPr/>
          </p:nvSpPr>
          <p:spPr>
            <a:xfrm>
              <a:off x="5148775" y="2298125"/>
              <a:ext cx="97075" cy="268425"/>
            </a:xfrm>
            <a:custGeom>
              <a:avLst/>
              <a:gdLst/>
              <a:ahLst/>
              <a:cxnLst/>
              <a:rect l="l" t="t" r="r" b="b"/>
              <a:pathLst>
                <a:path w="3883" h="10737" extrusionOk="0">
                  <a:moveTo>
                    <a:pt x="2869" y="1"/>
                  </a:moveTo>
                  <a:cubicBezTo>
                    <a:pt x="2849" y="1"/>
                    <a:pt x="2829" y="3"/>
                    <a:pt x="2810" y="8"/>
                  </a:cubicBezTo>
                  <a:cubicBezTo>
                    <a:pt x="2625" y="8"/>
                    <a:pt x="2514" y="156"/>
                    <a:pt x="2551" y="340"/>
                  </a:cubicBezTo>
                  <a:cubicBezTo>
                    <a:pt x="2551" y="340"/>
                    <a:pt x="2551" y="377"/>
                    <a:pt x="2551" y="488"/>
                  </a:cubicBezTo>
                  <a:cubicBezTo>
                    <a:pt x="2588" y="747"/>
                    <a:pt x="2625" y="1413"/>
                    <a:pt x="2625" y="2189"/>
                  </a:cubicBezTo>
                  <a:cubicBezTo>
                    <a:pt x="2662" y="3187"/>
                    <a:pt x="2514" y="4407"/>
                    <a:pt x="2145" y="5073"/>
                  </a:cubicBezTo>
                  <a:cubicBezTo>
                    <a:pt x="1812" y="5664"/>
                    <a:pt x="1331" y="6182"/>
                    <a:pt x="851" y="6662"/>
                  </a:cubicBezTo>
                  <a:cubicBezTo>
                    <a:pt x="629" y="6921"/>
                    <a:pt x="444" y="7143"/>
                    <a:pt x="259" y="7402"/>
                  </a:cubicBezTo>
                  <a:cubicBezTo>
                    <a:pt x="111" y="7624"/>
                    <a:pt x="0" y="7919"/>
                    <a:pt x="0" y="8215"/>
                  </a:cubicBezTo>
                  <a:cubicBezTo>
                    <a:pt x="0" y="8437"/>
                    <a:pt x="74" y="8659"/>
                    <a:pt x="185" y="8881"/>
                  </a:cubicBezTo>
                  <a:cubicBezTo>
                    <a:pt x="629" y="9546"/>
                    <a:pt x="1442" y="9990"/>
                    <a:pt x="2145" y="10286"/>
                  </a:cubicBezTo>
                  <a:cubicBezTo>
                    <a:pt x="2847" y="10581"/>
                    <a:pt x="3476" y="10729"/>
                    <a:pt x="3476" y="10729"/>
                  </a:cubicBezTo>
                  <a:cubicBezTo>
                    <a:pt x="3495" y="10734"/>
                    <a:pt x="3514" y="10736"/>
                    <a:pt x="3534" y="10736"/>
                  </a:cubicBezTo>
                  <a:cubicBezTo>
                    <a:pt x="3669" y="10736"/>
                    <a:pt x="3813" y="10631"/>
                    <a:pt x="3845" y="10470"/>
                  </a:cubicBezTo>
                  <a:cubicBezTo>
                    <a:pt x="3882" y="10323"/>
                    <a:pt x="3771" y="10138"/>
                    <a:pt x="3624" y="10101"/>
                  </a:cubicBezTo>
                  <a:lnTo>
                    <a:pt x="3513" y="10101"/>
                  </a:lnTo>
                  <a:cubicBezTo>
                    <a:pt x="3291" y="10027"/>
                    <a:pt x="2736" y="9879"/>
                    <a:pt x="2145" y="9583"/>
                  </a:cubicBezTo>
                  <a:cubicBezTo>
                    <a:pt x="1553" y="9324"/>
                    <a:pt x="962" y="8955"/>
                    <a:pt x="703" y="8548"/>
                  </a:cubicBezTo>
                  <a:cubicBezTo>
                    <a:pt x="629" y="8437"/>
                    <a:pt x="592" y="8326"/>
                    <a:pt x="592" y="8215"/>
                  </a:cubicBezTo>
                  <a:cubicBezTo>
                    <a:pt x="592" y="8067"/>
                    <a:pt x="666" y="7919"/>
                    <a:pt x="777" y="7735"/>
                  </a:cubicBezTo>
                  <a:cubicBezTo>
                    <a:pt x="962" y="7439"/>
                    <a:pt x="1294" y="7106"/>
                    <a:pt x="1664" y="6699"/>
                  </a:cubicBezTo>
                  <a:cubicBezTo>
                    <a:pt x="2034" y="6330"/>
                    <a:pt x="2403" y="5886"/>
                    <a:pt x="2699" y="5368"/>
                  </a:cubicBezTo>
                  <a:cubicBezTo>
                    <a:pt x="3180" y="4481"/>
                    <a:pt x="3254" y="3224"/>
                    <a:pt x="3254" y="2189"/>
                  </a:cubicBezTo>
                  <a:cubicBezTo>
                    <a:pt x="3254" y="1117"/>
                    <a:pt x="3143" y="267"/>
                    <a:pt x="3143" y="267"/>
                  </a:cubicBezTo>
                  <a:cubicBezTo>
                    <a:pt x="3143" y="106"/>
                    <a:pt x="3003" y="1"/>
                    <a:pt x="28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37"/>
            <p:cNvSpPr/>
            <p:nvPr/>
          </p:nvSpPr>
          <p:spPr>
            <a:xfrm>
              <a:off x="5215325" y="2589325"/>
              <a:ext cx="163625" cy="61150"/>
            </a:xfrm>
            <a:custGeom>
              <a:avLst/>
              <a:gdLst/>
              <a:ahLst/>
              <a:cxnLst/>
              <a:rect l="l" t="t" r="r" b="b"/>
              <a:pathLst>
                <a:path w="6545" h="2446" extrusionOk="0">
                  <a:moveTo>
                    <a:pt x="6229" y="0"/>
                  </a:moveTo>
                  <a:cubicBezTo>
                    <a:pt x="6140" y="0"/>
                    <a:pt x="6049" y="37"/>
                    <a:pt x="5990" y="116"/>
                  </a:cubicBezTo>
                  <a:cubicBezTo>
                    <a:pt x="4659" y="1521"/>
                    <a:pt x="2921" y="1817"/>
                    <a:pt x="1701" y="1817"/>
                  </a:cubicBezTo>
                  <a:cubicBezTo>
                    <a:pt x="1331" y="1817"/>
                    <a:pt x="998" y="1780"/>
                    <a:pt x="740" y="1743"/>
                  </a:cubicBezTo>
                  <a:cubicBezTo>
                    <a:pt x="629" y="1743"/>
                    <a:pt x="555" y="1743"/>
                    <a:pt x="481" y="1706"/>
                  </a:cubicBezTo>
                  <a:lnTo>
                    <a:pt x="407" y="1706"/>
                  </a:lnTo>
                  <a:cubicBezTo>
                    <a:pt x="376" y="1700"/>
                    <a:pt x="346" y="1697"/>
                    <a:pt x="318" y="1697"/>
                  </a:cubicBezTo>
                  <a:cubicBezTo>
                    <a:pt x="176" y="1697"/>
                    <a:pt x="68" y="1774"/>
                    <a:pt x="37" y="1928"/>
                  </a:cubicBezTo>
                  <a:cubicBezTo>
                    <a:pt x="0" y="2076"/>
                    <a:pt x="74" y="2261"/>
                    <a:pt x="259" y="2298"/>
                  </a:cubicBezTo>
                  <a:cubicBezTo>
                    <a:pt x="259" y="2298"/>
                    <a:pt x="851" y="2446"/>
                    <a:pt x="1701" y="2446"/>
                  </a:cubicBezTo>
                  <a:cubicBezTo>
                    <a:pt x="2995" y="2446"/>
                    <a:pt x="4917" y="2113"/>
                    <a:pt x="6433" y="523"/>
                  </a:cubicBezTo>
                  <a:cubicBezTo>
                    <a:pt x="6544" y="412"/>
                    <a:pt x="6544" y="190"/>
                    <a:pt x="6433" y="79"/>
                  </a:cubicBezTo>
                  <a:cubicBezTo>
                    <a:pt x="6382" y="28"/>
                    <a:pt x="6306" y="0"/>
                    <a:pt x="62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37"/>
            <p:cNvSpPr/>
            <p:nvPr/>
          </p:nvSpPr>
          <p:spPr>
            <a:xfrm>
              <a:off x="862950" y="4920450"/>
              <a:ext cx="1188625" cy="15750"/>
            </a:xfrm>
            <a:custGeom>
              <a:avLst/>
              <a:gdLst/>
              <a:ahLst/>
              <a:cxnLst/>
              <a:rect l="l" t="t" r="r" b="b"/>
              <a:pathLst>
                <a:path w="47545" h="630" extrusionOk="0">
                  <a:moveTo>
                    <a:pt x="334" y="1"/>
                  </a:moveTo>
                  <a:cubicBezTo>
                    <a:pt x="149" y="1"/>
                    <a:pt x="1" y="149"/>
                    <a:pt x="1" y="296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47249" y="629"/>
                  </a:lnTo>
                  <a:cubicBezTo>
                    <a:pt x="47397" y="629"/>
                    <a:pt x="47545" y="481"/>
                    <a:pt x="47545" y="296"/>
                  </a:cubicBezTo>
                  <a:cubicBezTo>
                    <a:pt x="47545" y="149"/>
                    <a:pt x="47397" y="1"/>
                    <a:pt x="472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37"/>
            <p:cNvSpPr/>
            <p:nvPr/>
          </p:nvSpPr>
          <p:spPr>
            <a:xfrm>
              <a:off x="2173575" y="4920450"/>
              <a:ext cx="4043675" cy="15750"/>
            </a:xfrm>
            <a:custGeom>
              <a:avLst/>
              <a:gdLst/>
              <a:ahLst/>
              <a:cxnLst/>
              <a:rect l="l" t="t" r="r" b="b"/>
              <a:pathLst>
                <a:path w="161747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296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1451" y="629"/>
                  </a:lnTo>
                  <a:cubicBezTo>
                    <a:pt x="161599" y="629"/>
                    <a:pt x="161746" y="481"/>
                    <a:pt x="161746" y="296"/>
                  </a:cubicBezTo>
                  <a:cubicBezTo>
                    <a:pt x="161746" y="149"/>
                    <a:pt x="161599" y="1"/>
                    <a:pt x="1614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37"/>
            <p:cNvSpPr/>
            <p:nvPr/>
          </p:nvSpPr>
          <p:spPr>
            <a:xfrm>
              <a:off x="6316125" y="4920450"/>
              <a:ext cx="159000" cy="15750"/>
            </a:xfrm>
            <a:custGeom>
              <a:avLst/>
              <a:gdLst/>
              <a:ahLst/>
              <a:cxnLst/>
              <a:rect l="l" t="t" r="r" b="b"/>
              <a:pathLst>
                <a:path w="6360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296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6026" y="629"/>
                  </a:lnTo>
                  <a:cubicBezTo>
                    <a:pt x="6211" y="629"/>
                    <a:pt x="6359" y="481"/>
                    <a:pt x="6359" y="296"/>
                  </a:cubicBezTo>
                  <a:cubicBezTo>
                    <a:pt x="6359" y="149"/>
                    <a:pt x="6211" y="1"/>
                    <a:pt x="60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37"/>
            <p:cNvSpPr/>
            <p:nvPr/>
          </p:nvSpPr>
          <p:spPr>
            <a:xfrm>
              <a:off x="4014700" y="2706825"/>
              <a:ext cx="350325" cy="819850"/>
            </a:xfrm>
            <a:custGeom>
              <a:avLst/>
              <a:gdLst/>
              <a:ahLst/>
              <a:cxnLst/>
              <a:rect l="l" t="t" r="r" b="b"/>
              <a:pathLst>
                <a:path w="14013" h="32794" extrusionOk="0">
                  <a:moveTo>
                    <a:pt x="0" y="1"/>
                  </a:moveTo>
                  <a:lnTo>
                    <a:pt x="0" y="32794"/>
                  </a:lnTo>
                  <a:lnTo>
                    <a:pt x="14012" y="32794"/>
                  </a:lnTo>
                  <a:lnTo>
                    <a:pt x="140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37"/>
            <p:cNvSpPr/>
            <p:nvPr/>
          </p:nvSpPr>
          <p:spPr>
            <a:xfrm>
              <a:off x="1582025" y="1799200"/>
              <a:ext cx="1080500" cy="1727475"/>
            </a:xfrm>
            <a:custGeom>
              <a:avLst/>
              <a:gdLst/>
              <a:ahLst/>
              <a:cxnLst/>
              <a:rect l="l" t="t" r="r" b="b"/>
              <a:pathLst>
                <a:path w="43220" h="69099" extrusionOk="0">
                  <a:moveTo>
                    <a:pt x="1" y="1"/>
                  </a:moveTo>
                  <a:lnTo>
                    <a:pt x="1" y="67768"/>
                  </a:lnTo>
                  <a:cubicBezTo>
                    <a:pt x="1073" y="68175"/>
                    <a:pt x="2145" y="68618"/>
                    <a:pt x="3217" y="69099"/>
                  </a:cubicBezTo>
                  <a:lnTo>
                    <a:pt x="22738" y="69099"/>
                  </a:lnTo>
                  <a:cubicBezTo>
                    <a:pt x="30686" y="58747"/>
                    <a:pt x="31537" y="19188"/>
                    <a:pt x="432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37"/>
            <p:cNvSpPr/>
            <p:nvPr/>
          </p:nvSpPr>
          <p:spPr>
            <a:xfrm>
              <a:off x="1582025" y="1799200"/>
              <a:ext cx="2783000" cy="1727475"/>
            </a:xfrm>
            <a:custGeom>
              <a:avLst/>
              <a:gdLst/>
              <a:ahLst/>
              <a:cxnLst/>
              <a:rect l="l" t="t" r="r" b="b"/>
              <a:pathLst>
                <a:path w="111320" h="69099" extrusionOk="0">
                  <a:moveTo>
                    <a:pt x="1" y="67768"/>
                  </a:moveTo>
                  <a:lnTo>
                    <a:pt x="1" y="69099"/>
                  </a:lnTo>
                  <a:lnTo>
                    <a:pt x="3217" y="69099"/>
                  </a:lnTo>
                  <a:cubicBezTo>
                    <a:pt x="2145" y="68618"/>
                    <a:pt x="1073" y="68175"/>
                    <a:pt x="1" y="67768"/>
                  </a:cubicBezTo>
                  <a:close/>
                  <a:moveTo>
                    <a:pt x="43220" y="1"/>
                  </a:moveTo>
                  <a:cubicBezTo>
                    <a:pt x="31537" y="19188"/>
                    <a:pt x="30686" y="58747"/>
                    <a:pt x="22738" y="69099"/>
                  </a:cubicBezTo>
                  <a:lnTo>
                    <a:pt x="94904" y="69099"/>
                  </a:lnTo>
                  <a:cubicBezTo>
                    <a:pt x="95644" y="68433"/>
                    <a:pt x="96383" y="67768"/>
                    <a:pt x="97197" y="67102"/>
                  </a:cubicBezTo>
                  <a:cubicBezTo>
                    <a:pt x="100043" y="55678"/>
                    <a:pt x="102483" y="45770"/>
                    <a:pt x="103260" y="42036"/>
                  </a:cubicBezTo>
                  <a:cubicBezTo>
                    <a:pt x="103408" y="41297"/>
                    <a:pt x="103482" y="40816"/>
                    <a:pt x="103482" y="40594"/>
                  </a:cubicBezTo>
                  <a:cubicBezTo>
                    <a:pt x="103629" y="38672"/>
                    <a:pt x="104147" y="37452"/>
                    <a:pt x="104813" y="36675"/>
                  </a:cubicBezTo>
                  <a:cubicBezTo>
                    <a:pt x="105441" y="35936"/>
                    <a:pt x="106254" y="35677"/>
                    <a:pt x="106883" y="35677"/>
                  </a:cubicBezTo>
                  <a:cubicBezTo>
                    <a:pt x="107474" y="35677"/>
                    <a:pt x="108916" y="35788"/>
                    <a:pt x="110210" y="35899"/>
                  </a:cubicBezTo>
                  <a:cubicBezTo>
                    <a:pt x="110617" y="35936"/>
                    <a:pt x="110987" y="35973"/>
                    <a:pt x="111319" y="35973"/>
                  </a:cubicBezTo>
                  <a:lnTo>
                    <a:pt x="1113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37"/>
            <p:cNvSpPr/>
            <p:nvPr/>
          </p:nvSpPr>
          <p:spPr>
            <a:xfrm>
              <a:off x="3977725" y="3502625"/>
              <a:ext cx="27750" cy="24050"/>
            </a:xfrm>
            <a:custGeom>
              <a:avLst/>
              <a:gdLst/>
              <a:ahLst/>
              <a:cxnLst/>
              <a:rect l="l" t="t" r="r" b="b"/>
              <a:pathLst>
                <a:path w="1110" h="962" extrusionOk="0">
                  <a:moveTo>
                    <a:pt x="1110" y="1"/>
                  </a:moveTo>
                  <a:cubicBezTo>
                    <a:pt x="740" y="333"/>
                    <a:pt x="370" y="629"/>
                    <a:pt x="1" y="962"/>
                  </a:cubicBezTo>
                  <a:lnTo>
                    <a:pt x="851" y="962"/>
                  </a:lnTo>
                  <a:cubicBezTo>
                    <a:pt x="925" y="629"/>
                    <a:pt x="999" y="333"/>
                    <a:pt x="111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37"/>
            <p:cNvSpPr/>
            <p:nvPr/>
          </p:nvSpPr>
          <p:spPr>
            <a:xfrm>
              <a:off x="3954625" y="3476750"/>
              <a:ext cx="57325" cy="49925"/>
            </a:xfrm>
            <a:custGeom>
              <a:avLst/>
              <a:gdLst/>
              <a:ahLst/>
              <a:cxnLst/>
              <a:rect l="l" t="t" r="r" b="b"/>
              <a:pathLst>
                <a:path w="2293" h="1997" extrusionOk="0">
                  <a:moveTo>
                    <a:pt x="2293" y="0"/>
                  </a:moveTo>
                  <a:lnTo>
                    <a:pt x="2293" y="0"/>
                  </a:lnTo>
                  <a:cubicBezTo>
                    <a:pt x="1479" y="666"/>
                    <a:pt x="740" y="1331"/>
                    <a:pt x="0" y="1997"/>
                  </a:cubicBezTo>
                  <a:lnTo>
                    <a:pt x="925" y="1997"/>
                  </a:lnTo>
                  <a:cubicBezTo>
                    <a:pt x="1294" y="1664"/>
                    <a:pt x="1664" y="1368"/>
                    <a:pt x="2034" y="1036"/>
                  </a:cubicBezTo>
                  <a:cubicBezTo>
                    <a:pt x="2108" y="703"/>
                    <a:pt x="2182" y="333"/>
                    <a:pt x="229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37"/>
            <p:cNvSpPr/>
            <p:nvPr/>
          </p:nvSpPr>
          <p:spPr>
            <a:xfrm>
              <a:off x="3998975" y="2691125"/>
              <a:ext cx="366050" cy="835550"/>
            </a:xfrm>
            <a:custGeom>
              <a:avLst/>
              <a:gdLst/>
              <a:ahLst/>
              <a:cxnLst/>
              <a:rect l="l" t="t" r="r" b="b"/>
              <a:pathLst>
                <a:path w="14642" h="33422" extrusionOk="0">
                  <a:moveTo>
                    <a:pt x="10205" y="0"/>
                  </a:moveTo>
                  <a:cubicBezTo>
                    <a:pt x="9576" y="0"/>
                    <a:pt x="8763" y="259"/>
                    <a:pt x="8135" y="998"/>
                  </a:cubicBezTo>
                  <a:cubicBezTo>
                    <a:pt x="7469" y="1775"/>
                    <a:pt x="6951" y="2995"/>
                    <a:pt x="6804" y="4917"/>
                  </a:cubicBezTo>
                  <a:cubicBezTo>
                    <a:pt x="6804" y="5139"/>
                    <a:pt x="6730" y="5620"/>
                    <a:pt x="6582" y="6359"/>
                  </a:cubicBezTo>
                  <a:cubicBezTo>
                    <a:pt x="5805" y="10093"/>
                    <a:pt x="3365" y="20001"/>
                    <a:pt x="519" y="31425"/>
                  </a:cubicBezTo>
                  <a:cubicBezTo>
                    <a:pt x="408" y="31758"/>
                    <a:pt x="334" y="32128"/>
                    <a:pt x="260" y="32461"/>
                  </a:cubicBezTo>
                  <a:cubicBezTo>
                    <a:pt x="149" y="32793"/>
                    <a:pt x="75" y="33089"/>
                    <a:pt x="1" y="33422"/>
                  </a:cubicBezTo>
                  <a:lnTo>
                    <a:pt x="629" y="33422"/>
                  </a:lnTo>
                  <a:cubicBezTo>
                    <a:pt x="999" y="31980"/>
                    <a:pt x="1369" y="30575"/>
                    <a:pt x="1702" y="29207"/>
                  </a:cubicBezTo>
                  <a:cubicBezTo>
                    <a:pt x="3254" y="22922"/>
                    <a:pt x="4659" y="17229"/>
                    <a:pt x="5694" y="12903"/>
                  </a:cubicBezTo>
                  <a:cubicBezTo>
                    <a:pt x="6212" y="10759"/>
                    <a:pt x="6619" y="8947"/>
                    <a:pt x="6914" y="7616"/>
                  </a:cubicBezTo>
                  <a:cubicBezTo>
                    <a:pt x="7210" y="6248"/>
                    <a:pt x="7395" y="5361"/>
                    <a:pt x="7432" y="4954"/>
                  </a:cubicBezTo>
                  <a:cubicBezTo>
                    <a:pt x="7580" y="3106"/>
                    <a:pt x="8061" y="2034"/>
                    <a:pt x="8578" y="1405"/>
                  </a:cubicBezTo>
                  <a:cubicBezTo>
                    <a:pt x="9133" y="777"/>
                    <a:pt x="9724" y="629"/>
                    <a:pt x="10205" y="629"/>
                  </a:cubicBezTo>
                  <a:cubicBezTo>
                    <a:pt x="10759" y="629"/>
                    <a:pt x="12201" y="740"/>
                    <a:pt x="13495" y="814"/>
                  </a:cubicBezTo>
                  <a:cubicBezTo>
                    <a:pt x="13902" y="851"/>
                    <a:pt x="14309" y="888"/>
                    <a:pt x="14641" y="925"/>
                  </a:cubicBezTo>
                  <a:lnTo>
                    <a:pt x="14641" y="296"/>
                  </a:lnTo>
                  <a:cubicBezTo>
                    <a:pt x="14309" y="296"/>
                    <a:pt x="13939" y="259"/>
                    <a:pt x="13532" y="222"/>
                  </a:cubicBezTo>
                  <a:cubicBezTo>
                    <a:pt x="12238" y="111"/>
                    <a:pt x="10796" y="0"/>
                    <a:pt x="102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37"/>
            <p:cNvSpPr/>
            <p:nvPr/>
          </p:nvSpPr>
          <p:spPr>
            <a:xfrm>
              <a:off x="1529350" y="1687375"/>
              <a:ext cx="2889275" cy="1951150"/>
            </a:xfrm>
            <a:custGeom>
              <a:avLst/>
              <a:gdLst/>
              <a:ahLst/>
              <a:cxnLst/>
              <a:rect l="l" t="t" r="r" b="b"/>
              <a:pathLst>
                <a:path w="115571" h="78046" extrusionOk="0">
                  <a:moveTo>
                    <a:pt x="113759" y="4178"/>
                  </a:moveTo>
                  <a:lnTo>
                    <a:pt x="113759" y="73868"/>
                  </a:lnTo>
                  <a:lnTo>
                    <a:pt x="1812" y="73868"/>
                  </a:lnTo>
                  <a:lnTo>
                    <a:pt x="1812" y="4178"/>
                  </a:lnTo>
                  <a:close/>
                  <a:moveTo>
                    <a:pt x="1" y="0"/>
                  </a:moveTo>
                  <a:lnTo>
                    <a:pt x="1" y="78045"/>
                  </a:lnTo>
                  <a:lnTo>
                    <a:pt x="115571" y="78045"/>
                  </a:lnTo>
                  <a:lnTo>
                    <a:pt x="1155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37"/>
            <p:cNvSpPr/>
            <p:nvPr/>
          </p:nvSpPr>
          <p:spPr>
            <a:xfrm>
              <a:off x="1521025" y="1679050"/>
              <a:ext cx="2905000" cy="1966875"/>
            </a:xfrm>
            <a:custGeom>
              <a:avLst/>
              <a:gdLst/>
              <a:ahLst/>
              <a:cxnLst/>
              <a:rect l="l" t="t" r="r" b="b"/>
              <a:pathLst>
                <a:path w="116200" h="78675" extrusionOk="0">
                  <a:moveTo>
                    <a:pt x="113759" y="4807"/>
                  </a:moveTo>
                  <a:lnTo>
                    <a:pt x="113759" y="73905"/>
                  </a:lnTo>
                  <a:lnTo>
                    <a:pt x="2441" y="73905"/>
                  </a:lnTo>
                  <a:lnTo>
                    <a:pt x="2441" y="4807"/>
                  </a:lnTo>
                  <a:close/>
                  <a:moveTo>
                    <a:pt x="2145" y="4178"/>
                  </a:moveTo>
                  <a:cubicBezTo>
                    <a:pt x="2071" y="4178"/>
                    <a:pt x="1997" y="4215"/>
                    <a:pt x="1923" y="4289"/>
                  </a:cubicBezTo>
                  <a:cubicBezTo>
                    <a:pt x="1849" y="4326"/>
                    <a:pt x="1849" y="4400"/>
                    <a:pt x="1849" y="4511"/>
                  </a:cubicBezTo>
                  <a:lnTo>
                    <a:pt x="1849" y="74201"/>
                  </a:lnTo>
                  <a:cubicBezTo>
                    <a:pt x="1849" y="74275"/>
                    <a:pt x="1849" y="74385"/>
                    <a:pt x="1923" y="74422"/>
                  </a:cubicBezTo>
                  <a:cubicBezTo>
                    <a:pt x="1997" y="74496"/>
                    <a:pt x="2071" y="74533"/>
                    <a:pt x="2145" y="74533"/>
                  </a:cubicBezTo>
                  <a:lnTo>
                    <a:pt x="114092" y="74533"/>
                  </a:lnTo>
                  <a:cubicBezTo>
                    <a:pt x="114166" y="74533"/>
                    <a:pt x="114240" y="74496"/>
                    <a:pt x="114314" y="74422"/>
                  </a:cubicBezTo>
                  <a:cubicBezTo>
                    <a:pt x="114351" y="74385"/>
                    <a:pt x="114388" y="74275"/>
                    <a:pt x="114388" y="74201"/>
                  </a:cubicBezTo>
                  <a:lnTo>
                    <a:pt x="114388" y="4511"/>
                  </a:lnTo>
                  <a:cubicBezTo>
                    <a:pt x="114388" y="4400"/>
                    <a:pt x="114351" y="4326"/>
                    <a:pt x="114314" y="4289"/>
                  </a:cubicBezTo>
                  <a:cubicBezTo>
                    <a:pt x="114240" y="4215"/>
                    <a:pt x="114166" y="4178"/>
                    <a:pt x="114092" y="4178"/>
                  </a:cubicBezTo>
                  <a:close/>
                  <a:moveTo>
                    <a:pt x="115608" y="629"/>
                  </a:moveTo>
                  <a:lnTo>
                    <a:pt x="115608" y="78082"/>
                  </a:lnTo>
                  <a:lnTo>
                    <a:pt x="629" y="78082"/>
                  </a:lnTo>
                  <a:lnTo>
                    <a:pt x="629" y="629"/>
                  </a:lnTo>
                  <a:close/>
                  <a:moveTo>
                    <a:pt x="334" y="0"/>
                  </a:moveTo>
                  <a:cubicBezTo>
                    <a:pt x="223" y="0"/>
                    <a:pt x="149" y="37"/>
                    <a:pt x="112" y="111"/>
                  </a:cubicBezTo>
                  <a:cubicBezTo>
                    <a:pt x="38" y="148"/>
                    <a:pt x="1" y="259"/>
                    <a:pt x="1" y="333"/>
                  </a:cubicBezTo>
                  <a:lnTo>
                    <a:pt x="1" y="78378"/>
                  </a:lnTo>
                  <a:cubicBezTo>
                    <a:pt x="1" y="78452"/>
                    <a:pt x="38" y="78526"/>
                    <a:pt x="112" y="78600"/>
                  </a:cubicBezTo>
                  <a:cubicBezTo>
                    <a:pt x="149" y="78637"/>
                    <a:pt x="223" y="78674"/>
                    <a:pt x="334" y="78674"/>
                  </a:cubicBezTo>
                  <a:lnTo>
                    <a:pt x="115904" y="78674"/>
                  </a:lnTo>
                  <a:cubicBezTo>
                    <a:pt x="115978" y="78674"/>
                    <a:pt x="116052" y="78637"/>
                    <a:pt x="116125" y="78600"/>
                  </a:cubicBezTo>
                  <a:cubicBezTo>
                    <a:pt x="116162" y="78526"/>
                    <a:pt x="116199" y="78452"/>
                    <a:pt x="116199" y="78378"/>
                  </a:cubicBezTo>
                  <a:lnTo>
                    <a:pt x="116199" y="333"/>
                  </a:lnTo>
                  <a:cubicBezTo>
                    <a:pt x="116199" y="259"/>
                    <a:pt x="116162" y="185"/>
                    <a:pt x="116125" y="111"/>
                  </a:cubicBezTo>
                  <a:cubicBezTo>
                    <a:pt x="116052" y="37"/>
                    <a:pt x="115978" y="0"/>
                    <a:pt x="1159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37"/>
            <p:cNvSpPr/>
            <p:nvPr/>
          </p:nvSpPr>
          <p:spPr>
            <a:xfrm>
              <a:off x="1634725" y="1846350"/>
              <a:ext cx="1974250" cy="154375"/>
            </a:xfrm>
            <a:custGeom>
              <a:avLst/>
              <a:gdLst/>
              <a:ahLst/>
              <a:cxnLst/>
              <a:rect l="l" t="t" r="r" b="b"/>
              <a:pathLst>
                <a:path w="78970" h="6175" extrusionOk="0">
                  <a:moveTo>
                    <a:pt x="2071" y="0"/>
                  </a:moveTo>
                  <a:cubicBezTo>
                    <a:pt x="924" y="0"/>
                    <a:pt x="0" y="924"/>
                    <a:pt x="0" y="2070"/>
                  </a:cubicBezTo>
                  <a:lnTo>
                    <a:pt x="0" y="4104"/>
                  </a:lnTo>
                  <a:cubicBezTo>
                    <a:pt x="0" y="5250"/>
                    <a:pt x="924" y="6174"/>
                    <a:pt x="2071" y="6174"/>
                  </a:cubicBezTo>
                  <a:lnTo>
                    <a:pt x="76862" y="6174"/>
                  </a:lnTo>
                  <a:cubicBezTo>
                    <a:pt x="78008" y="6174"/>
                    <a:pt x="78969" y="5250"/>
                    <a:pt x="78969" y="4104"/>
                  </a:cubicBezTo>
                  <a:lnTo>
                    <a:pt x="78969" y="2070"/>
                  </a:lnTo>
                  <a:cubicBezTo>
                    <a:pt x="78969" y="924"/>
                    <a:pt x="78008" y="0"/>
                    <a:pt x="768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37"/>
            <p:cNvSpPr/>
            <p:nvPr/>
          </p:nvSpPr>
          <p:spPr>
            <a:xfrm>
              <a:off x="1626400" y="1838950"/>
              <a:ext cx="1989975" cy="170075"/>
            </a:xfrm>
            <a:custGeom>
              <a:avLst/>
              <a:gdLst/>
              <a:ahLst/>
              <a:cxnLst/>
              <a:rect l="l" t="t" r="r" b="b"/>
              <a:pathLst>
                <a:path w="79599" h="6803" extrusionOk="0">
                  <a:moveTo>
                    <a:pt x="77195" y="629"/>
                  </a:moveTo>
                  <a:cubicBezTo>
                    <a:pt x="78193" y="629"/>
                    <a:pt x="78970" y="1405"/>
                    <a:pt x="78970" y="2366"/>
                  </a:cubicBezTo>
                  <a:lnTo>
                    <a:pt x="78970" y="4400"/>
                  </a:lnTo>
                  <a:cubicBezTo>
                    <a:pt x="78970" y="5398"/>
                    <a:pt x="78193" y="6174"/>
                    <a:pt x="77195" y="6174"/>
                  </a:cubicBezTo>
                  <a:lnTo>
                    <a:pt x="2404" y="6174"/>
                  </a:lnTo>
                  <a:cubicBezTo>
                    <a:pt x="1442" y="6174"/>
                    <a:pt x="629" y="5398"/>
                    <a:pt x="629" y="4400"/>
                  </a:cubicBezTo>
                  <a:lnTo>
                    <a:pt x="629" y="2366"/>
                  </a:lnTo>
                  <a:cubicBezTo>
                    <a:pt x="629" y="1405"/>
                    <a:pt x="1442" y="629"/>
                    <a:pt x="2404" y="629"/>
                  </a:cubicBezTo>
                  <a:close/>
                  <a:moveTo>
                    <a:pt x="2404" y="0"/>
                  </a:moveTo>
                  <a:cubicBezTo>
                    <a:pt x="1073" y="0"/>
                    <a:pt x="0" y="1072"/>
                    <a:pt x="0" y="2366"/>
                  </a:cubicBezTo>
                  <a:lnTo>
                    <a:pt x="0" y="4400"/>
                  </a:lnTo>
                  <a:cubicBezTo>
                    <a:pt x="0" y="5731"/>
                    <a:pt x="1073" y="6803"/>
                    <a:pt x="2404" y="6803"/>
                  </a:cubicBezTo>
                  <a:lnTo>
                    <a:pt x="77195" y="6803"/>
                  </a:lnTo>
                  <a:cubicBezTo>
                    <a:pt x="78526" y="6803"/>
                    <a:pt x="79598" y="5731"/>
                    <a:pt x="79598" y="4400"/>
                  </a:cubicBezTo>
                  <a:lnTo>
                    <a:pt x="79598" y="2366"/>
                  </a:lnTo>
                  <a:cubicBezTo>
                    <a:pt x="79598" y="1072"/>
                    <a:pt x="78526" y="0"/>
                    <a:pt x="771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37"/>
            <p:cNvSpPr/>
            <p:nvPr/>
          </p:nvSpPr>
          <p:spPr>
            <a:xfrm>
              <a:off x="1658750" y="2167975"/>
              <a:ext cx="421500" cy="15750"/>
            </a:xfrm>
            <a:custGeom>
              <a:avLst/>
              <a:gdLst/>
              <a:ahLst/>
              <a:cxnLst/>
              <a:rect l="l" t="t" r="r" b="b"/>
              <a:pathLst>
                <a:path w="16860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297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37"/>
            <p:cNvSpPr/>
            <p:nvPr/>
          </p:nvSpPr>
          <p:spPr>
            <a:xfrm>
              <a:off x="1658750" y="2259475"/>
              <a:ext cx="421500" cy="15750"/>
            </a:xfrm>
            <a:custGeom>
              <a:avLst/>
              <a:gdLst/>
              <a:ahLst/>
              <a:cxnLst/>
              <a:rect l="l" t="t" r="r" b="b"/>
              <a:pathLst>
                <a:path w="16860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37"/>
            <p:cNvSpPr/>
            <p:nvPr/>
          </p:nvSpPr>
          <p:spPr>
            <a:xfrm>
              <a:off x="1658750" y="2351000"/>
              <a:ext cx="421500" cy="15725"/>
            </a:xfrm>
            <a:custGeom>
              <a:avLst/>
              <a:gdLst/>
              <a:ahLst/>
              <a:cxnLst/>
              <a:rect l="l" t="t" r="r" b="b"/>
              <a:pathLst>
                <a:path w="16860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333"/>
                  </a:cubicBezTo>
                  <a:cubicBezTo>
                    <a:pt x="16859" y="148"/>
                    <a:pt x="16748" y="0"/>
                    <a:pt x="165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37"/>
            <p:cNvSpPr/>
            <p:nvPr/>
          </p:nvSpPr>
          <p:spPr>
            <a:xfrm>
              <a:off x="1658750" y="2448025"/>
              <a:ext cx="421500" cy="15750"/>
            </a:xfrm>
            <a:custGeom>
              <a:avLst/>
              <a:gdLst/>
              <a:ahLst/>
              <a:cxnLst/>
              <a:rect l="l" t="t" r="r" b="b"/>
              <a:pathLst>
                <a:path w="16860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37"/>
            <p:cNvSpPr/>
            <p:nvPr/>
          </p:nvSpPr>
          <p:spPr>
            <a:xfrm>
              <a:off x="2144000" y="2167975"/>
              <a:ext cx="421475" cy="15750"/>
            </a:xfrm>
            <a:custGeom>
              <a:avLst/>
              <a:gdLst/>
              <a:ahLst/>
              <a:cxnLst/>
              <a:rect l="l" t="t" r="r" b="b"/>
              <a:pathLst>
                <a:path w="16859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297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37"/>
            <p:cNvSpPr/>
            <p:nvPr/>
          </p:nvSpPr>
          <p:spPr>
            <a:xfrm>
              <a:off x="2144000" y="2259475"/>
              <a:ext cx="421475" cy="15750"/>
            </a:xfrm>
            <a:custGeom>
              <a:avLst/>
              <a:gdLst/>
              <a:ahLst/>
              <a:cxnLst/>
              <a:rect l="l" t="t" r="r" b="b"/>
              <a:pathLst>
                <a:path w="16859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37"/>
            <p:cNvSpPr/>
            <p:nvPr/>
          </p:nvSpPr>
          <p:spPr>
            <a:xfrm>
              <a:off x="2144000" y="2351000"/>
              <a:ext cx="421475" cy="15725"/>
            </a:xfrm>
            <a:custGeom>
              <a:avLst/>
              <a:gdLst/>
              <a:ahLst/>
              <a:cxnLst/>
              <a:rect l="l" t="t" r="r" b="b"/>
              <a:pathLst>
                <a:path w="16859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333"/>
                  </a:cubicBezTo>
                  <a:cubicBezTo>
                    <a:pt x="16859" y="148"/>
                    <a:pt x="16748" y="0"/>
                    <a:pt x="165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37"/>
            <p:cNvSpPr/>
            <p:nvPr/>
          </p:nvSpPr>
          <p:spPr>
            <a:xfrm>
              <a:off x="2144000" y="2448025"/>
              <a:ext cx="421475" cy="15750"/>
            </a:xfrm>
            <a:custGeom>
              <a:avLst/>
              <a:gdLst/>
              <a:ahLst/>
              <a:cxnLst/>
              <a:rect l="l" t="t" r="r" b="b"/>
              <a:pathLst>
                <a:path w="16859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37"/>
            <p:cNvSpPr/>
            <p:nvPr/>
          </p:nvSpPr>
          <p:spPr>
            <a:xfrm>
              <a:off x="2629225" y="2167975"/>
              <a:ext cx="421500" cy="15750"/>
            </a:xfrm>
            <a:custGeom>
              <a:avLst/>
              <a:gdLst/>
              <a:ahLst/>
              <a:cxnLst/>
              <a:rect l="l" t="t" r="r" b="b"/>
              <a:pathLst>
                <a:path w="16860" h="630" extrusionOk="0">
                  <a:moveTo>
                    <a:pt x="296" y="1"/>
                  </a:moveTo>
                  <a:cubicBezTo>
                    <a:pt x="148" y="1"/>
                    <a:pt x="1" y="149"/>
                    <a:pt x="1" y="297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297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37"/>
            <p:cNvSpPr/>
            <p:nvPr/>
          </p:nvSpPr>
          <p:spPr>
            <a:xfrm>
              <a:off x="2629225" y="2259475"/>
              <a:ext cx="421500" cy="15750"/>
            </a:xfrm>
            <a:custGeom>
              <a:avLst/>
              <a:gdLst/>
              <a:ahLst/>
              <a:cxnLst/>
              <a:rect l="l" t="t" r="r" b="b"/>
              <a:pathLst>
                <a:path w="16860" h="630" extrusionOk="0">
                  <a:moveTo>
                    <a:pt x="296" y="1"/>
                  </a:moveTo>
                  <a:cubicBezTo>
                    <a:pt x="148" y="1"/>
                    <a:pt x="1" y="149"/>
                    <a:pt x="1" y="334"/>
                  </a:cubicBezTo>
                  <a:cubicBezTo>
                    <a:pt x="1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37"/>
            <p:cNvSpPr/>
            <p:nvPr/>
          </p:nvSpPr>
          <p:spPr>
            <a:xfrm>
              <a:off x="2629225" y="2351000"/>
              <a:ext cx="421500" cy="15725"/>
            </a:xfrm>
            <a:custGeom>
              <a:avLst/>
              <a:gdLst/>
              <a:ahLst/>
              <a:cxnLst/>
              <a:rect l="l" t="t" r="r" b="b"/>
              <a:pathLst>
                <a:path w="16860" h="629" extrusionOk="0">
                  <a:moveTo>
                    <a:pt x="296" y="0"/>
                  </a:moveTo>
                  <a:cubicBezTo>
                    <a:pt x="148" y="0"/>
                    <a:pt x="1" y="148"/>
                    <a:pt x="1" y="333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333"/>
                  </a:cubicBezTo>
                  <a:cubicBezTo>
                    <a:pt x="16859" y="148"/>
                    <a:pt x="16748" y="0"/>
                    <a:pt x="165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37"/>
            <p:cNvSpPr/>
            <p:nvPr/>
          </p:nvSpPr>
          <p:spPr>
            <a:xfrm>
              <a:off x="2629225" y="2448025"/>
              <a:ext cx="421500" cy="15750"/>
            </a:xfrm>
            <a:custGeom>
              <a:avLst/>
              <a:gdLst/>
              <a:ahLst/>
              <a:cxnLst/>
              <a:rect l="l" t="t" r="r" b="b"/>
              <a:pathLst>
                <a:path w="16860" h="630" extrusionOk="0">
                  <a:moveTo>
                    <a:pt x="296" y="1"/>
                  </a:moveTo>
                  <a:cubicBezTo>
                    <a:pt x="148" y="1"/>
                    <a:pt x="1" y="149"/>
                    <a:pt x="1" y="334"/>
                  </a:cubicBezTo>
                  <a:cubicBezTo>
                    <a:pt x="1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37"/>
            <p:cNvSpPr/>
            <p:nvPr/>
          </p:nvSpPr>
          <p:spPr>
            <a:xfrm>
              <a:off x="3114475" y="2167975"/>
              <a:ext cx="421475" cy="15750"/>
            </a:xfrm>
            <a:custGeom>
              <a:avLst/>
              <a:gdLst/>
              <a:ahLst/>
              <a:cxnLst/>
              <a:rect l="l" t="t" r="r" b="b"/>
              <a:pathLst>
                <a:path w="16859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297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Google Shape;1999;p37"/>
            <p:cNvSpPr/>
            <p:nvPr/>
          </p:nvSpPr>
          <p:spPr>
            <a:xfrm>
              <a:off x="3114475" y="2259475"/>
              <a:ext cx="421475" cy="15750"/>
            </a:xfrm>
            <a:custGeom>
              <a:avLst/>
              <a:gdLst/>
              <a:ahLst/>
              <a:cxnLst/>
              <a:rect l="l" t="t" r="r" b="b"/>
              <a:pathLst>
                <a:path w="16859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37"/>
            <p:cNvSpPr/>
            <p:nvPr/>
          </p:nvSpPr>
          <p:spPr>
            <a:xfrm>
              <a:off x="3114475" y="2351000"/>
              <a:ext cx="421475" cy="15725"/>
            </a:xfrm>
            <a:custGeom>
              <a:avLst/>
              <a:gdLst/>
              <a:ahLst/>
              <a:cxnLst/>
              <a:rect l="l" t="t" r="r" b="b"/>
              <a:pathLst>
                <a:path w="16859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333"/>
                  </a:cubicBezTo>
                  <a:cubicBezTo>
                    <a:pt x="16859" y="148"/>
                    <a:pt x="16748" y="0"/>
                    <a:pt x="165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37"/>
            <p:cNvSpPr/>
            <p:nvPr/>
          </p:nvSpPr>
          <p:spPr>
            <a:xfrm>
              <a:off x="3114475" y="2448025"/>
              <a:ext cx="421475" cy="15750"/>
            </a:xfrm>
            <a:custGeom>
              <a:avLst/>
              <a:gdLst/>
              <a:ahLst/>
              <a:cxnLst/>
              <a:rect l="l" t="t" r="r" b="b"/>
              <a:pathLst>
                <a:path w="16859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37"/>
            <p:cNvSpPr/>
            <p:nvPr/>
          </p:nvSpPr>
          <p:spPr>
            <a:xfrm>
              <a:off x="1902750" y="2663150"/>
              <a:ext cx="1494575" cy="451550"/>
            </a:xfrm>
            <a:custGeom>
              <a:avLst/>
              <a:gdLst/>
              <a:ahLst/>
              <a:cxnLst/>
              <a:rect l="l" t="t" r="r" b="b"/>
              <a:pathLst>
                <a:path w="59783" h="18062" extrusionOk="0">
                  <a:moveTo>
                    <a:pt x="59431" y="1"/>
                  </a:moveTo>
                  <a:cubicBezTo>
                    <a:pt x="59357" y="1"/>
                    <a:pt x="59283" y="29"/>
                    <a:pt x="59228" y="84"/>
                  </a:cubicBezTo>
                  <a:lnTo>
                    <a:pt x="45585" y="14466"/>
                  </a:lnTo>
                  <a:lnTo>
                    <a:pt x="33052" y="5001"/>
                  </a:lnTo>
                  <a:cubicBezTo>
                    <a:pt x="33003" y="4968"/>
                    <a:pt x="32945" y="4950"/>
                    <a:pt x="32887" y="4950"/>
                  </a:cubicBezTo>
                  <a:cubicBezTo>
                    <a:pt x="32816" y="4950"/>
                    <a:pt x="32744" y="4977"/>
                    <a:pt x="32683" y="5038"/>
                  </a:cubicBezTo>
                  <a:lnTo>
                    <a:pt x="24290" y="12654"/>
                  </a:lnTo>
                  <a:lnTo>
                    <a:pt x="14345" y="3707"/>
                  </a:lnTo>
                  <a:cubicBezTo>
                    <a:pt x="14294" y="3656"/>
                    <a:pt x="14226" y="3628"/>
                    <a:pt x="14154" y="3628"/>
                  </a:cubicBezTo>
                  <a:cubicBezTo>
                    <a:pt x="14071" y="3628"/>
                    <a:pt x="13981" y="3665"/>
                    <a:pt x="13902" y="3744"/>
                  </a:cubicBezTo>
                  <a:lnTo>
                    <a:pt x="112" y="17534"/>
                  </a:lnTo>
                  <a:cubicBezTo>
                    <a:pt x="1" y="17645"/>
                    <a:pt x="1" y="17830"/>
                    <a:pt x="112" y="17978"/>
                  </a:cubicBezTo>
                  <a:cubicBezTo>
                    <a:pt x="167" y="18033"/>
                    <a:pt x="250" y="18061"/>
                    <a:pt x="333" y="18061"/>
                  </a:cubicBezTo>
                  <a:cubicBezTo>
                    <a:pt x="417" y="18061"/>
                    <a:pt x="500" y="18033"/>
                    <a:pt x="555" y="17978"/>
                  </a:cubicBezTo>
                  <a:lnTo>
                    <a:pt x="14160" y="4373"/>
                  </a:lnTo>
                  <a:lnTo>
                    <a:pt x="24069" y="13283"/>
                  </a:lnTo>
                  <a:cubicBezTo>
                    <a:pt x="24142" y="13338"/>
                    <a:pt x="24216" y="13366"/>
                    <a:pt x="24290" y="13366"/>
                  </a:cubicBezTo>
                  <a:cubicBezTo>
                    <a:pt x="24364" y="13366"/>
                    <a:pt x="24438" y="13338"/>
                    <a:pt x="24512" y="13283"/>
                  </a:cubicBezTo>
                  <a:lnTo>
                    <a:pt x="32905" y="5667"/>
                  </a:lnTo>
                  <a:lnTo>
                    <a:pt x="45438" y="15131"/>
                  </a:lnTo>
                  <a:cubicBezTo>
                    <a:pt x="45504" y="15164"/>
                    <a:pt x="45578" y="15183"/>
                    <a:pt x="45646" y="15183"/>
                  </a:cubicBezTo>
                  <a:cubicBezTo>
                    <a:pt x="45729" y="15183"/>
                    <a:pt x="45804" y="15155"/>
                    <a:pt x="45844" y="15094"/>
                  </a:cubicBezTo>
                  <a:lnTo>
                    <a:pt x="59671" y="528"/>
                  </a:lnTo>
                  <a:cubicBezTo>
                    <a:pt x="59782" y="380"/>
                    <a:pt x="59782" y="195"/>
                    <a:pt x="59634" y="84"/>
                  </a:cubicBezTo>
                  <a:cubicBezTo>
                    <a:pt x="59579" y="29"/>
                    <a:pt x="59505" y="1"/>
                    <a:pt x="594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37"/>
            <p:cNvSpPr/>
            <p:nvPr/>
          </p:nvSpPr>
          <p:spPr>
            <a:xfrm>
              <a:off x="2210525" y="2716075"/>
              <a:ext cx="91525" cy="91525"/>
            </a:xfrm>
            <a:custGeom>
              <a:avLst/>
              <a:gdLst/>
              <a:ahLst/>
              <a:cxnLst/>
              <a:rect l="l" t="t" r="r" b="b"/>
              <a:pathLst>
                <a:path w="3661" h="3661" extrusionOk="0">
                  <a:moveTo>
                    <a:pt x="1812" y="0"/>
                  </a:moveTo>
                  <a:cubicBezTo>
                    <a:pt x="814" y="0"/>
                    <a:pt x="1" y="814"/>
                    <a:pt x="1" y="1812"/>
                  </a:cubicBezTo>
                  <a:cubicBezTo>
                    <a:pt x="1" y="2847"/>
                    <a:pt x="814" y="3661"/>
                    <a:pt x="1812" y="3661"/>
                  </a:cubicBezTo>
                  <a:cubicBezTo>
                    <a:pt x="2848" y="3661"/>
                    <a:pt x="3661" y="2847"/>
                    <a:pt x="3661" y="1812"/>
                  </a:cubicBezTo>
                  <a:cubicBezTo>
                    <a:pt x="3661" y="814"/>
                    <a:pt x="2848" y="0"/>
                    <a:pt x="18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37"/>
            <p:cNvSpPr/>
            <p:nvPr/>
          </p:nvSpPr>
          <p:spPr>
            <a:xfrm>
              <a:off x="2203150" y="2708675"/>
              <a:ext cx="106300" cy="106325"/>
            </a:xfrm>
            <a:custGeom>
              <a:avLst/>
              <a:gdLst/>
              <a:ahLst/>
              <a:cxnLst/>
              <a:rect l="l" t="t" r="r" b="b"/>
              <a:pathLst>
                <a:path w="4252" h="4253" extrusionOk="0">
                  <a:moveTo>
                    <a:pt x="2107" y="629"/>
                  </a:moveTo>
                  <a:cubicBezTo>
                    <a:pt x="2958" y="629"/>
                    <a:pt x="3623" y="1295"/>
                    <a:pt x="3623" y="2108"/>
                  </a:cubicBezTo>
                  <a:cubicBezTo>
                    <a:pt x="3623" y="2958"/>
                    <a:pt x="2958" y="3624"/>
                    <a:pt x="2107" y="3624"/>
                  </a:cubicBezTo>
                  <a:cubicBezTo>
                    <a:pt x="1294" y="3624"/>
                    <a:pt x="592" y="2958"/>
                    <a:pt x="592" y="2108"/>
                  </a:cubicBezTo>
                  <a:cubicBezTo>
                    <a:pt x="592" y="1295"/>
                    <a:pt x="1294" y="629"/>
                    <a:pt x="2107" y="629"/>
                  </a:cubicBezTo>
                  <a:close/>
                  <a:moveTo>
                    <a:pt x="2107" y="1"/>
                  </a:moveTo>
                  <a:cubicBezTo>
                    <a:pt x="924" y="1"/>
                    <a:pt x="0" y="962"/>
                    <a:pt x="0" y="2108"/>
                  </a:cubicBezTo>
                  <a:cubicBezTo>
                    <a:pt x="0" y="3291"/>
                    <a:pt x="924" y="4252"/>
                    <a:pt x="2107" y="4252"/>
                  </a:cubicBezTo>
                  <a:cubicBezTo>
                    <a:pt x="3291" y="4252"/>
                    <a:pt x="4252" y="3291"/>
                    <a:pt x="4252" y="2108"/>
                  </a:cubicBezTo>
                  <a:cubicBezTo>
                    <a:pt x="4252" y="962"/>
                    <a:pt x="3291" y="1"/>
                    <a:pt x="21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37"/>
            <p:cNvSpPr/>
            <p:nvPr/>
          </p:nvSpPr>
          <p:spPr>
            <a:xfrm>
              <a:off x="2679125" y="2748425"/>
              <a:ext cx="91550" cy="91525"/>
            </a:xfrm>
            <a:custGeom>
              <a:avLst/>
              <a:gdLst/>
              <a:ahLst/>
              <a:cxnLst/>
              <a:rect l="l" t="t" r="r" b="b"/>
              <a:pathLst>
                <a:path w="3662" h="3661" extrusionOk="0">
                  <a:moveTo>
                    <a:pt x="1813" y="0"/>
                  </a:moveTo>
                  <a:cubicBezTo>
                    <a:pt x="814" y="0"/>
                    <a:pt x="1" y="814"/>
                    <a:pt x="1" y="1849"/>
                  </a:cubicBezTo>
                  <a:cubicBezTo>
                    <a:pt x="1" y="2847"/>
                    <a:pt x="814" y="3661"/>
                    <a:pt x="1813" y="3661"/>
                  </a:cubicBezTo>
                  <a:cubicBezTo>
                    <a:pt x="2848" y="3661"/>
                    <a:pt x="3661" y="2847"/>
                    <a:pt x="3661" y="1849"/>
                  </a:cubicBezTo>
                  <a:cubicBezTo>
                    <a:pt x="3661" y="814"/>
                    <a:pt x="2848" y="0"/>
                    <a:pt x="18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37"/>
            <p:cNvSpPr/>
            <p:nvPr/>
          </p:nvSpPr>
          <p:spPr>
            <a:xfrm>
              <a:off x="2671750" y="2741025"/>
              <a:ext cx="106300" cy="106325"/>
            </a:xfrm>
            <a:custGeom>
              <a:avLst/>
              <a:gdLst/>
              <a:ahLst/>
              <a:cxnLst/>
              <a:rect l="l" t="t" r="r" b="b"/>
              <a:pathLst>
                <a:path w="4252" h="4253" extrusionOk="0">
                  <a:moveTo>
                    <a:pt x="2108" y="629"/>
                  </a:moveTo>
                  <a:cubicBezTo>
                    <a:pt x="2958" y="629"/>
                    <a:pt x="3623" y="1295"/>
                    <a:pt x="3623" y="2145"/>
                  </a:cubicBezTo>
                  <a:cubicBezTo>
                    <a:pt x="3623" y="2958"/>
                    <a:pt x="2958" y="3661"/>
                    <a:pt x="2108" y="3661"/>
                  </a:cubicBezTo>
                  <a:cubicBezTo>
                    <a:pt x="1294" y="3661"/>
                    <a:pt x="592" y="2958"/>
                    <a:pt x="592" y="2145"/>
                  </a:cubicBezTo>
                  <a:cubicBezTo>
                    <a:pt x="592" y="1295"/>
                    <a:pt x="1294" y="629"/>
                    <a:pt x="2108" y="629"/>
                  </a:cubicBezTo>
                  <a:close/>
                  <a:moveTo>
                    <a:pt x="2108" y="1"/>
                  </a:moveTo>
                  <a:cubicBezTo>
                    <a:pt x="961" y="1"/>
                    <a:pt x="0" y="962"/>
                    <a:pt x="0" y="2145"/>
                  </a:cubicBezTo>
                  <a:cubicBezTo>
                    <a:pt x="0" y="3328"/>
                    <a:pt x="961" y="4252"/>
                    <a:pt x="2108" y="4252"/>
                  </a:cubicBezTo>
                  <a:cubicBezTo>
                    <a:pt x="3291" y="4252"/>
                    <a:pt x="4252" y="3328"/>
                    <a:pt x="4252" y="2145"/>
                  </a:cubicBezTo>
                  <a:cubicBezTo>
                    <a:pt x="4252" y="962"/>
                    <a:pt x="3291" y="1"/>
                    <a:pt x="21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37"/>
            <p:cNvSpPr/>
            <p:nvPr/>
          </p:nvSpPr>
          <p:spPr>
            <a:xfrm>
              <a:off x="2998000" y="2989650"/>
              <a:ext cx="91525" cy="91525"/>
            </a:xfrm>
            <a:custGeom>
              <a:avLst/>
              <a:gdLst/>
              <a:ahLst/>
              <a:cxnLst/>
              <a:rect l="l" t="t" r="r" b="b"/>
              <a:pathLst>
                <a:path w="3661" h="3661" extrusionOk="0">
                  <a:moveTo>
                    <a:pt x="1812" y="1"/>
                  </a:moveTo>
                  <a:cubicBezTo>
                    <a:pt x="814" y="1"/>
                    <a:pt x="1" y="814"/>
                    <a:pt x="1" y="1812"/>
                  </a:cubicBezTo>
                  <a:cubicBezTo>
                    <a:pt x="1" y="2811"/>
                    <a:pt x="814" y="3661"/>
                    <a:pt x="1812" y="3661"/>
                  </a:cubicBezTo>
                  <a:cubicBezTo>
                    <a:pt x="2848" y="3661"/>
                    <a:pt x="3661" y="2811"/>
                    <a:pt x="3661" y="1812"/>
                  </a:cubicBezTo>
                  <a:cubicBezTo>
                    <a:pt x="3661" y="814"/>
                    <a:pt x="2848" y="1"/>
                    <a:pt x="18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37"/>
            <p:cNvSpPr/>
            <p:nvPr/>
          </p:nvSpPr>
          <p:spPr>
            <a:xfrm>
              <a:off x="2990625" y="2982275"/>
              <a:ext cx="106300" cy="106300"/>
            </a:xfrm>
            <a:custGeom>
              <a:avLst/>
              <a:gdLst/>
              <a:ahLst/>
              <a:cxnLst/>
              <a:rect l="l" t="t" r="r" b="b"/>
              <a:pathLst>
                <a:path w="4252" h="4252" extrusionOk="0">
                  <a:moveTo>
                    <a:pt x="2107" y="592"/>
                  </a:moveTo>
                  <a:cubicBezTo>
                    <a:pt x="2958" y="592"/>
                    <a:pt x="3623" y="1294"/>
                    <a:pt x="3623" y="2107"/>
                  </a:cubicBezTo>
                  <a:cubicBezTo>
                    <a:pt x="3623" y="2958"/>
                    <a:pt x="2958" y="3623"/>
                    <a:pt x="2107" y="3623"/>
                  </a:cubicBezTo>
                  <a:cubicBezTo>
                    <a:pt x="1294" y="3623"/>
                    <a:pt x="592" y="2958"/>
                    <a:pt x="592" y="2107"/>
                  </a:cubicBezTo>
                  <a:cubicBezTo>
                    <a:pt x="592" y="1294"/>
                    <a:pt x="1294" y="592"/>
                    <a:pt x="2107" y="592"/>
                  </a:cubicBezTo>
                  <a:close/>
                  <a:moveTo>
                    <a:pt x="2107" y="0"/>
                  </a:moveTo>
                  <a:cubicBezTo>
                    <a:pt x="961" y="0"/>
                    <a:pt x="0" y="924"/>
                    <a:pt x="0" y="2107"/>
                  </a:cubicBezTo>
                  <a:cubicBezTo>
                    <a:pt x="0" y="3290"/>
                    <a:pt x="961" y="4252"/>
                    <a:pt x="2107" y="4252"/>
                  </a:cubicBezTo>
                  <a:cubicBezTo>
                    <a:pt x="3290" y="4252"/>
                    <a:pt x="4252" y="3290"/>
                    <a:pt x="4252" y="2107"/>
                  </a:cubicBezTo>
                  <a:cubicBezTo>
                    <a:pt x="4252" y="924"/>
                    <a:pt x="3290" y="0"/>
                    <a:pt x="21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37"/>
            <p:cNvSpPr/>
            <p:nvPr/>
          </p:nvSpPr>
          <p:spPr>
            <a:xfrm>
              <a:off x="3336300" y="2625500"/>
              <a:ext cx="91525" cy="90600"/>
            </a:xfrm>
            <a:custGeom>
              <a:avLst/>
              <a:gdLst/>
              <a:ahLst/>
              <a:cxnLst/>
              <a:rect l="l" t="t" r="r" b="b"/>
              <a:pathLst>
                <a:path w="3661" h="3624" extrusionOk="0">
                  <a:moveTo>
                    <a:pt x="1849" y="0"/>
                  </a:moveTo>
                  <a:cubicBezTo>
                    <a:pt x="813" y="0"/>
                    <a:pt x="0" y="814"/>
                    <a:pt x="0" y="1812"/>
                  </a:cubicBezTo>
                  <a:cubicBezTo>
                    <a:pt x="0" y="2810"/>
                    <a:pt x="813" y="3623"/>
                    <a:pt x="1849" y="3623"/>
                  </a:cubicBezTo>
                  <a:cubicBezTo>
                    <a:pt x="2847" y="3623"/>
                    <a:pt x="3660" y="2810"/>
                    <a:pt x="3660" y="1812"/>
                  </a:cubicBezTo>
                  <a:cubicBezTo>
                    <a:pt x="3660" y="814"/>
                    <a:pt x="2847" y="0"/>
                    <a:pt x="18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37"/>
            <p:cNvSpPr/>
            <p:nvPr/>
          </p:nvSpPr>
          <p:spPr>
            <a:xfrm>
              <a:off x="3328900" y="2617175"/>
              <a:ext cx="106300" cy="107250"/>
            </a:xfrm>
            <a:custGeom>
              <a:avLst/>
              <a:gdLst/>
              <a:ahLst/>
              <a:cxnLst/>
              <a:rect l="l" t="t" r="r" b="b"/>
              <a:pathLst>
                <a:path w="4252" h="4290" extrusionOk="0">
                  <a:moveTo>
                    <a:pt x="2145" y="629"/>
                  </a:moveTo>
                  <a:cubicBezTo>
                    <a:pt x="2958" y="629"/>
                    <a:pt x="3660" y="1295"/>
                    <a:pt x="3660" y="2145"/>
                  </a:cubicBezTo>
                  <a:cubicBezTo>
                    <a:pt x="3660" y="2995"/>
                    <a:pt x="2958" y="3661"/>
                    <a:pt x="2145" y="3661"/>
                  </a:cubicBezTo>
                  <a:cubicBezTo>
                    <a:pt x="1294" y="3661"/>
                    <a:pt x="629" y="2995"/>
                    <a:pt x="629" y="2145"/>
                  </a:cubicBezTo>
                  <a:cubicBezTo>
                    <a:pt x="629" y="1295"/>
                    <a:pt x="1294" y="629"/>
                    <a:pt x="2145" y="629"/>
                  </a:cubicBezTo>
                  <a:close/>
                  <a:moveTo>
                    <a:pt x="2145" y="1"/>
                  </a:moveTo>
                  <a:cubicBezTo>
                    <a:pt x="962" y="1"/>
                    <a:pt x="0" y="962"/>
                    <a:pt x="0" y="2145"/>
                  </a:cubicBezTo>
                  <a:cubicBezTo>
                    <a:pt x="0" y="3328"/>
                    <a:pt x="962" y="4289"/>
                    <a:pt x="2145" y="4289"/>
                  </a:cubicBezTo>
                  <a:cubicBezTo>
                    <a:pt x="3291" y="4289"/>
                    <a:pt x="4252" y="3328"/>
                    <a:pt x="4252" y="2145"/>
                  </a:cubicBezTo>
                  <a:cubicBezTo>
                    <a:pt x="4252" y="962"/>
                    <a:pt x="3291" y="1"/>
                    <a:pt x="21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37"/>
            <p:cNvSpPr/>
            <p:nvPr/>
          </p:nvSpPr>
          <p:spPr>
            <a:xfrm>
              <a:off x="1865775" y="3060825"/>
              <a:ext cx="90600" cy="91525"/>
            </a:xfrm>
            <a:custGeom>
              <a:avLst/>
              <a:gdLst/>
              <a:ahLst/>
              <a:cxnLst/>
              <a:rect l="l" t="t" r="r" b="b"/>
              <a:pathLst>
                <a:path w="3624" h="3661" extrusionOk="0">
                  <a:moveTo>
                    <a:pt x="1812" y="1"/>
                  </a:moveTo>
                  <a:cubicBezTo>
                    <a:pt x="814" y="1"/>
                    <a:pt x="1" y="814"/>
                    <a:pt x="1" y="1849"/>
                  </a:cubicBezTo>
                  <a:cubicBezTo>
                    <a:pt x="1" y="2847"/>
                    <a:pt x="814" y="3661"/>
                    <a:pt x="1812" y="3661"/>
                  </a:cubicBezTo>
                  <a:cubicBezTo>
                    <a:pt x="2811" y="3661"/>
                    <a:pt x="3624" y="2847"/>
                    <a:pt x="3624" y="1849"/>
                  </a:cubicBezTo>
                  <a:cubicBezTo>
                    <a:pt x="3624" y="814"/>
                    <a:pt x="2811" y="1"/>
                    <a:pt x="18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37"/>
            <p:cNvSpPr/>
            <p:nvPr/>
          </p:nvSpPr>
          <p:spPr>
            <a:xfrm>
              <a:off x="1857475" y="3053425"/>
              <a:ext cx="107225" cy="106325"/>
            </a:xfrm>
            <a:custGeom>
              <a:avLst/>
              <a:gdLst/>
              <a:ahLst/>
              <a:cxnLst/>
              <a:rect l="l" t="t" r="r" b="b"/>
              <a:pathLst>
                <a:path w="4289" h="4253" extrusionOk="0">
                  <a:moveTo>
                    <a:pt x="2144" y="629"/>
                  </a:moveTo>
                  <a:cubicBezTo>
                    <a:pt x="2995" y="629"/>
                    <a:pt x="3660" y="1295"/>
                    <a:pt x="3660" y="2145"/>
                  </a:cubicBezTo>
                  <a:cubicBezTo>
                    <a:pt x="3660" y="2958"/>
                    <a:pt x="2995" y="3661"/>
                    <a:pt x="2144" y="3661"/>
                  </a:cubicBezTo>
                  <a:cubicBezTo>
                    <a:pt x="1294" y="3661"/>
                    <a:pt x="629" y="2958"/>
                    <a:pt x="629" y="2145"/>
                  </a:cubicBezTo>
                  <a:cubicBezTo>
                    <a:pt x="629" y="1295"/>
                    <a:pt x="1294" y="629"/>
                    <a:pt x="2144" y="629"/>
                  </a:cubicBezTo>
                  <a:close/>
                  <a:moveTo>
                    <a:pt x="2144" y="1"/>
                  </a:moveTo>
                  <a:cubicBezTo>
                    <a:pt x="961" y="1"/>
                    <a:pt x="0" y="962"/>
                    <a:pt x="0" y="2145"/>
                  </a:cubicBezTo>
                  <a:cubicBezTo>
                    <a:pt x="0" y="3328"/>
                    <a:pt x="961" y="4252"/>
                    <a:pt x="2144" y="4252"/>
                  </a:cubicBezTo>
                  <a:cubicBezTo>
                    <a:pt x="3327" y="4252"/>
                    <a:pt x="4289" y="3328"/>
                    <a:pt x="4289" y="2145"/>
                  </a:cubicBezTo>
                  <a:cubicBezTo>
                    <a:pt x="4289" y="962"/>
                    <a:pt x="3327" y="1"/>
                    <a:pt x="21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37"/>
            <p:cNvSpPr/>
            <p:nvPr/>
          </p:nvSpPr>
          <p:spPr>
            <a:xfrm>
              <a:off x="2464700" y="2931425"/>
              <a:ext cx="90600" cy="90600"/>
            </a:xfrm>
            <a:custGeom>
              <a:avLst/>
              <a:gdLst/>
              <a:ahLst/>
              <a:cxnLst/>
              <a:rect l="l" t="t" r="r" b="b"/>
              <a:pathLst>
                <a:path w="3624" h="3624" extrusionOk="0">
                  <a:moveTo>
                    <a:pt x="1812" y="1"/>
                  </a:moveTo>
                  <a:cubicBezTo>
                    <a:pt x="814" y="1"/>
                    <a:pt x="1" y="814"/>
                    <a:pt x="1" y="1812"/>
                  </a:cubicBezTo>
                  <a:cubicBezTo>
                    <a:pt x="1" y="2810"/>
                    <a:pt x="814" y="3624"/>
                    <a:pt x="1812" y="3624"/>
                  </a:cubicBezTo>
                  <a:cubicBezTo>
                    <a:pt x="2811" y="3624"/>
                    <a:pt x="3624" y="2810"/>
                    <a:pt x="3624" y="1812"/>
                  </a:cubicBezTo>
                  <a:cubicBezTo>
                    <a:pt x="3624" y="814"/>
                    <a:pt x="2811" y="1"/>
                    <a:pt x="18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37"/>
            <p:cNvSpPr/>
            <p:nvPr/>
          </p:nvSpPr>
          <p:spPr>
            <a:xfrm>
              <a:off x="2456400" y="2923100"/>
              <a:ext cx="107225" cy="106325"/>
            </a:xfrm>
            <a:custGeom>
              <a:avLst/>
              <a:gdLst/>
              <a:ahLst/>
              <a:cxnLst/>
              <a:rect l="l" t="t" r="r" b="b"/>
              <a:pathLst>
                <a:path w="4289" h="4253" extrusionOk="0">
                  <a:moveTo>
                    <a:pt x="2144" y="629"/>
                  </a:moveTo>
                  <a:cubicBezTo>
                    <a:pt x="2995" y="629"/>
                    <a:pt x="3660" y="1295"/>
                    <a:pt x="3660" y="2145"/>
                  </a:cubicBezTo>
                  <a:cubicBezTo>
                    <a:pt x="3660" y="2959"/>
                    <a:pt x="2995" y="3661"/>
                    <a:pt x="2144" y="3661"/>
                  </a:cubicBezTo>
                  <a:cubicBezTo>
                    <a:pt x="1294" y="3661"/>
                    <a:pt x="629" y="2959"/>
                    <a:pt x="629" y="2145"/>
                  </a:cubicBezTo>
                  <a:cubicBezTo>
                    <a:pt x="629" y="1295"/>
                    <a:pt x="1294" y="629"/>
                    <a:pt x="2144" y="629"/>
                  </a:cubicBezTo>
                  <a:close/>
                  <a:moveTo>
                    <a:pt x="2144" y="1"/>
                  </a:moveTo>
                  <a:cubicBezTo>
                    <a:pt x="961" y="1"/>
                    <a:pt x="0" y="962"/>
                    <a:pt x="0" y="2145"/>
                  </a:cubicBezTo>
                  <a:cubicBezTo>
                    <a:pt x="0" y="3328"/>
                    <a:pt x="961" y="4253"/>
                    <a:pt x="2144" y="4253"/>
                  </a:cubicBezTo>
                  <a:cubicBezTo>
                    <a:pt x="3327" y="4253"/>
                    <a:pt x="4289" y="3328"/>
                    <a:pt x="4289" y="2145"/>
                  </a:cubicBezTo>
                  <a:cubicBezTo>
                    <a:pt x="4289" y="962"/>
                    <a:pt x="3327" y="1"/>
                    <a:pt x="21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37"/>
            <p:cNvSpPr/>
            <p:nvPr/>
          </p:nvSpPr>
          <p:spPr>
            <a:xfrm>
              <a:off x="3707850" y="1843575"/>
              <a:ext cx="52700" cy="1651675"/>
            </a:xfrm>
            <a:custGeom>
              <a:avLst/>
              <a:gdLst/>
              <a:ahLst/>
              <a:cxnLst/>
              <a:rect l="l" t="t" r="r" b="b"/>
              <a:pathLst>
                <a:path w="2108" h="66067" extrusionOk="0">
                  <a:moveTo>
                    <a:pt x="1035" y="0"/>
                  </a:moveTo>
                  <a:cubicBezTo>
                    <a:pt x="481" y="0"/>
                    <a:pt x="0" y="481"/>
                    <a:pt x="0" y="1072"/>
                  </a:cubicBezTo>
                  <a:lnTo>
                    <a:pt x="0" y="65032"/>
                  </a:lnTo>
                  <a:cubicBezTo>
                    <a:pt x="0" y="65586"/>
                    <a:pt x="481" y="66067"/>
                    <a:pt x="1035" y="66067"/>
                  </a:cubicBezTo>
                  <a:cubicBezTo>
                    <a:pt x="1627" y="66067"/>
                    <a:pt x="2108" y="65586"/>
                    <a:pt x="2108" y="65032"/>
                  </a:cubicBezTo>
                  <a:lnTo>
                    <a:pt x="2108" y="1072"/>
                  </a:lnTo>
                  <a:cubicBezTo>
                    <a:pt x="2108" y="481"/>
                    <a:pt x="1627" y="0"/>
                    <a:pt x="10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37"/>
            <p:cNvSpPr/>
            <p:nvPr/>
          </p:nvSpPr>
          <p:spPr>
            <a:xfrm>
              <a:off x="3700450" y="1836175"/>
              <a:ext cx="67500" cy="1666475"/>
            </a:xfrm>
            <a:custGeom>
              <a:avLst/>
              <a:gdLst/>
              <a:ahLst/>
              <a:cxnLst/>
              <a:rect l="l" t="t" r="r" b="b"/>
              <a:pathLst>
                <a:path w="2700" h="66659" extrusionOk="0">
                  <a:moveTo>
                    <a:pt x="1331" y="629"/>
                  </a:moveTo>
                  <a:cubicBezTo>
                    <a:pt x="1738" y="629"/>
                    <a:pt x="2071" y="962"/>
                    <a:pt x="2071" y="1368"/>
                  </a:cubicBezTo>
                  <a:lnTo>
                    <a:pt x="2071" y="65328"/>
                  </a:lnTo>
                  <a:cubicBezTo>
                    <a:pt x="2071" y="65734"/>
                    <a:pt x="1738" y="66067"/>
                    <a:pt x="1331" y="66067"/>
                  </a:cubicBezTo>
                  <a:cubicBezTo>
                    <a:pt x="925" y="66067"/>
                    <a:pt x="592" y="65734"/>
                    <a:pt x="592" y="65328"/>
                  </a:cubicBezTo>
                  <a:lnTo>
                    <a:pt x="592" y="1368"/>
                  </a:lnTo>
                  <a:cubicBezTo>
                    <a:pt x="592" y="962"/>
                    <a:pt x="925" y="629"/>
                    <a:pt x="1331" y="629"/>
                  </a:cubicBezTo>
                  <a:close/>
                  <a:moveTo>
                    <a:pt x="1331" y="0"/>
                  </a:moveTo>
                  <a:cubicBezTo>
                    <a:pt x="592" y="0"/>
                    <a:pt x="0" y="592"/>
                    <a:pt x="0" y="1368"/>
                  </a:cubicBezTo>
                  <a:lnTo>
                    <a:pt x="0" y="65328"/>
                  </a:lnTo>
                  <a:cubicBezTo>
                    <a:pt x="0" y="66067"/>
                    <a:pt x="592" y="66659"/>
                    <a:pt x="1331" y="66659"/>
                  </a:cubicBezTo>
                  <a:cubicBezTo>
                    <a:pt x="2108" y="66659"/>
                    <a:pt x="2699" y="66067"/>
                    <a:pt x="2699" y="65328"/>
                  </a:cubicBezTo>
                  <a:lnTo>
                    <a:pt x="2699" y="1368"/>
                  </a:lnTo>
                  <a:cubicBezTo>
                    <a:pt x="2699" y="592"/>
                    <a:pt x="2108" y="0"/>
                    <a:pt x="13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017;p37"/>
            <p:cNvSpPr/>
            <p:nvPr/>
          </p:nvSpPr>
          <p:spPr>
            <a:xfrm>
              <a:off x="4015625" y="2157825"/>
              <a:ext cx="307800" cy="14800"/>
            </a:xfrm>
            <a:custGeom>
              <a:avLst/>
              <a:gdLst/>
              <a:ahLst/>
              <a:cxnLst/>
              <a:rect l="l" t="t" r="r" b="b"/>
              <a:pathLst>
                <a:path w="12312" h="592" extrusionOk="0">
                  <a:moveTo>
                    <a:pt x="296" y="0"/>
                  </a:moveTo>
                  <a:cubicBezTo>
                    <a:pt x="111" y="0"/>
                    <a:pt x="0" y="111"/>
                    <a:pt x="0" y="296"/>
                  </a:cubicBezTo>
                  <a:cubicBezTo>
                    <a:pt x="0" y="481"/>
                    <a:pt x="111" y="592"/>
                    <a:pt x="296" y="592"/>
                  </a:cubicBezTo>
                  <a:lnTo>
                    <a:pt x="12016" y="592"/>
                  </a:lnTo>
                  <a:cubicBezTo>
                    <a:pt x="12201" y="592"/>
                    <a:pt x="12312" y="481"/>
                    <a:pt x="12312" y="296"/>
                  </a:cubicBezTo>
                  <a:cubicBezTo>
                    <a:pt x="12312" y="111"/>
                    <a:pt x="12201" y="0"/>
                    <a:pt x="120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018;p37"/>
            <p:cNvSpPr/>
            <p:nvPr/>
          </p:nvSpPr>
          <p:spPr>
            <a:xfrm>
              <a:off x="3805825" y="2157825"/>
              <a:ext cx="118325" cy="14800"/>
            </a:xfrm>
            <a:custGeom>
              <a:avLst/>
              <a:gdLst/>
              <a:ahLst/>
              <a:cxnLst/>
              <a:rect l="l" t="t" r="r" b="b"/>
              <a:pathLst>
                <a:path w="4733" h="592" extrusionOk="0">
                  <a:moveTo>
                    <a:pt x="333" y="0"/>
                  </a:moveTo>
                  <a:cubicBezTo>
                    <a:pt x="148" y="0"/>
                    <a:pt x="0" y="111"/>
                    <a:pt x="0" y="296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4400" y="592"/>
                  </a:lnTo>
                  <a:cubicBezTo>
                    <a:pt x="4584" y="592"/>
                    <a:pt x="4732" y="481"/>
                    <a:pt x="4732" y="296"/>
                  </a:cubicBezTo>
                  <a:cubicBezTo>
                    <a:pt x="4732" y="111"/>
                    <a:pt x="4584" y="0"/>
                    <a:pt x="44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019;p37"/>
            <p:cNvSpPr/>
            <p:nvPr/>
          </p:nvSpPr>
          <p:spPr>
            <a:xfrm>
              <a:off x="4256850" y="2234525"/>
              <a:ext cx="66575" cy="15750"/>
            </a:xfrm>
            <a:custGeom>
              <a:avLst/>
              <a:gdLst/>
              <a:ahLst/>
              <a:cxnLst/>
              <a:rect l="l" t="t" r="r" b="b"/>
              <a:pathLst>
                <a:path w="2663" h="630" extrusionOk="0">
                  <a:moveTo>
                    <a:pt x="334" y="1"/>
                  </a:moveTo>
                  <a:cubicBezTo>
                    <a:pt x="149" y="1"/>
                    <a:pt x="1" y="149"/>
                    <a:pt x="1" y="333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2367" y="629"/>
                  </a:lnTo>
                  <a:cubicBezTo>
                    <a:pt x="2552" y="629"/>
                    <a:pt x="2663" y="481"/>
                    <a:pt x="2663" y="333"/>
                  </a:cubicBezTo>
                  <a:cubicBezTo>
                    <a:pt x="2663" y="149"/>
                    <a:pt x="2552" y="1"/>
                    <a:pt x="23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37"/>
            <p:cNvSpPr/>
            <p:nvPr/>
          </p:nvSpPr>
          <p:spPr>
            <a:xfrm>
              <a:off x="4112675" y="2234525"/>
              <a:ext cx="118325" cy="15750"/>
            </a:xfrm>
            <a:custGeom>
              <a:avLst/>
              <a:gdLst/>
              <a:ahLst/>
              <a:cxnLst/>
              <a:rect l="l" t="t" r="r" b="b"/>
              <a:pathLst>
                <a:path w="4733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4400" y="629"/>
                  </a:lnTo>
                  <a:cubicBezTo>
                    <a:pt x="4585" y="629"/>
                    <a:pt x="4733" y="481"/>
                    <a:pt x="4733" y="333"/>
                  </a:cubicBezTo>
                  <a:cubicBezTo>
                    <a:pt x="4733" y="149"/>
                    <a:pt x="4585" y="1"/>
                    <a:pt x="44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37"/>
            <p:cNvSpPr/>
            <p:nvPr/>
          </p:nvSpPr>
          <p:spPr>
            <a:xfrm>
              <a:off x="3805825" y="2234525"/>
              <a:ext cx="253275" cy="15750"/>
            </a:xfrm>
            <a:custGeom>
              <a:avLst/>
              <a:gdLst/>
              <a:ahLst/>
              <a:cxnLst/>
              <a:rect l="l" t="t" r="r" b="b"/>
              <a:pathLst>
                <a:path w="10131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9797" y="629"/>
                  </a:lnTo>
                  <a:cubicBezTo>
                    <a:pt x="9982" y="629"/>
                    <a:pt x="10130" y="481"/>
                    <a:pt x="10130" y="333"/>
                  </a:cubicBezTo>
                  <a:cubicBezTo>
                    <a:pt x="10130" y="149"/>
                    <a:pt x="9982" y="1"/>
                    <a:pt x="97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37"/>
            <p:cNvSpPr/>
            <p:nvPr/>
          </p:nvSpPr>
          <p:spPr>
            <a:xfrm>
              <a:off x="4047975" y="2312175"/>
              <a:ext cx="275450" cy="15725"/>
            </a:xfrm>
            <a:custGeom>
              <a:avLst/>
              <a:gdLst/>
              <a:ahLst/>
              <a:cxnLst/>
              <a:rect l="l" t="t" r="r" b="b"/>
              <a:pathLst>
                <a:path w="11018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296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0722" y="629"/>
                  </a:lnTo>
                  <a:cubicBezTo>
                    <a:pt x="10907" y="629"/>
                    <a:pt x="11018" y="481"/>
                    <a:pt x="11018" y="296"/>
                  </a:cubicBezTo>
                  <a:cubicBezTo>
                    <a:pt x="11018" y="148"/>
                    <a:pt x="10907" y="0"/>
                    <a:pt x="107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37"/>
            <p:cNvSpPr/>
            <p:nvPr/>
          </p:nvSpPr>
          <p:spPr>
            <a:xfrm>
              <a:off x="3805825" y="2312175"/>
              <a:ext cx="201500" cy="15725"/>
            </a:xfrm>
            <a:custGeom>
              <a:avLst/>
              <a:gdLst/>
              <a:ahLst/>
              <a:cxnLst/>
              <a:rect l="l" t="t" r="r" b="b"/>
              <a:pathLst>
                <a:path w="8060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296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7764" y="629"/>
                  </a:lnTo>
                  <a:cubicBezTo>
                    <a:pt x="7949" y="629"/>
                    <a:pt x="8060" y="481"/>
                    <a:pt x="8060" y="296"/>
                  </a:cubicBezTo>
                  <a:cubicBezTo>
                    <a:pt x="8060" y="148"/>
                    <a:pt x="7949" y="0"/>
                    <a:pt x="77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37"/>
            <p:cNvSpPr/>
            <p:nvPr/>
          </p:nvSpPr>
          <p:spPr>
            <a:xfrm>
              <a:off x="4196775" y="2389800"/>
              <a:ext cx="126650" cy="14825"/>
            </a:xfrm>
            <a:custGeom>
              <a:avLst/>
              <a:gdLst/>
              <a:ahLst/>
              <a:cxnLst/>
              <a:rect l="l" t="t" r="r" b="b"/>
              <a:pathLst>
                <a:path w="5066" h="593" extrusionOk="0">
                  <a:moveTo>
                    <a:pt x="296" y="1"/>
                  </a:moveTo>
                  <a:cubicBezTo>
                    <a:pt x="149" y="1"/>
                    <a:pt x="1" y="112"/>
                    <a:pt x="1" y="297"/>
                  </a:cubicBezTo>
                  <a:cubicBezTo>
                    <a:pt x="1" y="444"/>
                    <a:pt x="149" y="592"/>
                    <a:pt x="296" y="592"/>
                  </a:cubicBezTo>
                  <a:lnTo>
                    <a:pt x="4770" y="592"/>
                  </a:lnTo>
                  <a:cubicBezTo>
                    <a:pt x="4955" y="592"/>
                    <a:pt x="5066" y="444"/>
                    <a:pt x="5066" y="297"/>
                  </a:cubicBezTo>
                  <a:cubicBezTo>
                    <a:pt x="5066" y="112"/>
                    <a:pt x="4955" y="1"/>
                    <a:pt x="47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37"/>
            <p:cNvSpPr/>
            <p:nvPr/>
          </p:nvSpPr>
          <p:spPr>
            <a:xfrm>
              <a:off x="3917650" y="2389800"/>
              <a:ext cx="247725" cy="14825"/>
            </a:xfrm>
            <a:custGeom>
              <a:avLst/>
              <a:gdLst/>
              <a:ahLst/>
              <a:cxnLst/>
              <a:rect l="l" t="t" r="r" b="b"/>
              <a:pathLst>
                <a:path w="9909" h="593" extrusionOk="0">
                  <a:moveTo>
                    <a:pt x="296" y="1"/>
                  </a:moveTo>
                  <a:cubicBezTo>
                    <a:pt x="148" y="1"/>
                    <a:pt x="1" y="112"/>
                    <a:pt x="1" y="297"/>
                  </a:cubicBezTo>
                  <a:cubicBezTo>
                    <a:pt x="1" y="444"/>
                    <a:pt x="148" y="592"/>
                    <a:pt x="296" y="592"/>
                  </a:cubicBezTo>
                  <a:lnTo>
                    <a:pt x="9613" y="592"/>
                  </a:lnTo>
                  <a:cubicBezTo>
                    <a:pt x="9798" y="592"/>
                    <a:pt x="9909" y="444"/>
                    <a:pt x="9909" y="297"/>
                  </a:cubicBezTo>
                  <a:cubicBezTo>
                    <a:pt x="9909" y="112"/>
                    <a:pt x="9798" y="1"/>
                    <a:pt x="96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37"/>
            <p:cNvSpPr/>
            <p:nvPr/>
          </p:nvSpPr>
          <p:spPr>
            <a:xfrm>
              <a:off x="3805825" y="2389800"/>
              <a:ext cx="75800" cy="14825"/>
            </a:xfrm>
            <a:custGeom>
              <a:avLst/>
              <a:gdLst/>
              <a:ahLst/>
              <a:cxnLst/>
              <a:rect l="l" t="t" r="r" b="b"/>
              <a:pathLst>
                <a:path w="3032" h="593" extrusionOk="0">
                  <a:moveTo>
                    <a:pt x="333" y="1"/>
                  </a:moveTo>
                  <a:cubicBezTo>
                    <a:pt x="148" y="1"/>
                    <a:pt x="0" y="112"/>
                    <a:pt x="0" y="297"/>
                  </a:cubicBezTo>
                  <a:cubicBezTo>
                    <a:pt x="0" y="444"/>
                    <a:pt x="148" y="592"/>
                    <a:pt x="333" y="592"/>
                  </a:cubicBezTo>
                  <a:lnTo>
                    <a:pt x="2736" y="592"/>
                  </a:lnTo>
                  <a:cubicBezTo>
                    <a:pt x="2921" y="592"/>
                    <a:pt x="3032" y="444"/>
                    <a:pt x="3032" y="297"/>
                  </a:cubicBezTo>
                  <a:cubicBezTo>
                    <a:pt x="3032" y="112"/>
                    <a:pt x="2921" y="1"/>
                    <a:pt x="27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37"/>
            <p:cNvSpPr/>
            <p:nvPr/>
          </p:nvSpPr>
          <p:spPr>
            <a:xfrm>
              <a:off x="4015625" y="2457275"/>
              <a:ext cx="307800" cy="14825"/>
            </a:xfrm>
            <a:custGeom>
              <a:avLst/>
              <a:gdLst/>
              <a:ahLst/>
              <a:cxnLst/>
              <a:rect l="l" t="t" r="r" b="b"/>
              <a:pathLst>
                <a:path w="12312" h="593" extrusionOk="0">
                  <a:moveTo>
                    <a:pt x="296" y="1"/>
                  </a:moveTo>
                  <a:cubicBezTo>
                    <a:pt x="111" y="1"/>
                    <a:pt x="0" y="112"/>
                    <a:pt x="0" y="296"/>
                  </a:cubicBezTo>
                  <a:cubicBezTo>
                    <a:pt x="0" y="481"/>
                    <a:pt x="111" y="592"/>
                    <a:pt x="296" y="592"/>
                  </a:cubicBezTo>
                  <a:lnTo>
                    <a:pt x="12016" y="592"/>
                  </a:lnTo>
                  <a:cubicBezTo>
                    <a:pt x="12201" y="592"/>
                    <a:pt x="12312" y="481"/>
                    <a:pt x="12312" y="296"/>
                  </a:cubicBezTo>
                  <a:cubicBezTo>
                    <a:pt x="12312" y="112"/>
                    <a:pt x="12201" y="1"/>
                    <a:pt x="120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37"/>
            <p:cNvSpPr/>
            <p:nvPr/>
          </p:nvSpPr>
          <p:spPr>
            <a:xfrm>
              <a:off x="3805825" y="2457275"/>
              <a:ext cx="118325" cy="14825"/>
            </a:xfrm>
            <a:custGeom>
              <a:avLst/>
              <a:gdLst/>
              <a:ahLst/>
              <a:cxnLst/>
              <a:rect l="l" t="t" r="r" b="b"/>
              <a:pathLst>
                <a:path w="4733" h="593" extrusionOk="0">
                  <a:moveTo>
                    <a:pt x="333" y="1"/>
                  </a:moveTo>
                  <a:cubicBezTo>
                    <a:pt x="148" y="1"/>
                    <a:pt x="0" y="112"/>
                    <a:pt x="0" y="296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4400" y="592"/>
                  </a:lnTo>
                  <a:cubicBezTo>
                    <a:pt x="4584" y="592"/>
                    <a:pt x="4732" y="481"/>
                    <a:pt x="4732" y="296"/>
                  </a:cubicBezTo>
                  <a:cubicBezTo>
                    <a:pt x="4732" y="112"/>
                    <a:pt x="4584" y="1"/>
                    <a:pt x="44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37"/>
            <p:cNvSpPr/>
            <p:nvPr/>
          </p:nvSpPr>
          <p:spPr>
            <a:xfrm>
              <a:off x="4256850" y="2534000"/>
              <a:ext cx="66575" cy="15725"/>
            </a:xfrm>
            <a:custGeom>
              <a:avLst/>
              <a:gdLst/>
              <a:ahLst/>
              <a:cxnLst/>
              <a:rect l="l" t="t" r="r" b="b"/>
              <a:pathLst>
                <a:path w="2663" h="629" extrusionOk="0">
                  <a:moveTo>
                    <a:pt x="334" y="0"/>
                  </a:moveTo>
                  <a:cubicBezTo>
                    <a:pt x="149" y="0"/>
                    <a:pt x="1" y="148"/>
                    <a:pt x="1" y="333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2367" y="629"/>
                  </a:lnTo>
                  <a:cubicBezTo>
                    <a:pt x="2552" y="629"/>
                    <a:pt x="2663" y="481"/>
                    <a:pt x="2663" y="333"/>
                  </a:cubicBezTo>
                  <a:cubicBezTo>
                    <a:pt x="2663" y="148"/>
                    <a:pt x="2552" y="0"/>
                    <a:pt x="23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37"/>
            <p:cNvSpPr/>
            <p:nvPr/>
          </p:nvSpPr>
          <p:spPr>
            <a:xfrm>
              <a:off x="4112675" y="2534000"/>
              <a:ext cx="118325" cy="15725"/>
            </a:xfrm>
            <a:custGeom>
              <a:avLst/>
              <a:gdLst/>
              <a:ahLst/>
              <a:cxnLst/>
              <a:rect l="l" t="t" r="r" b="b"/>
              <a:pathLst>
                <a:path w="4733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4400" y="629"/>
                  </a:lnTo>
                  <a:cubicBezTo>
                    <a:pt x="4585" y="629"/>
                    <a:pt x="4733" y="481"/>
                    <a:pt x="4733" y="333"/>
                  </a:cubicBezTo>
                  <a:cubicBezTo>
                    <a:pt x="4733" y="148"/>
                    <a:pt x="4585" y="0"/>
                    <a:pt x="44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37"/>
            <p:cNvSpPr/>
            <p:nvPr/>
          </p:nvSpPr>
          <p:spPr>
            <a:xfrm>
              <a:off x="3805825" y="2534000"/>
              <a:ext cx="253275" cy="15725"/>
            </a:xfrm>
            <a:custGeom>
              <a:avLst/>
              <a:gdLst/>
              <a:ahLst/>
              <a:cxnLst/>
              <a:rect l="l" t="t" r="r" b="b"/>
              <a:pathLst>
                <a:path w="10131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9797" y="629"/>
                  </a:lnTo>
                  <a:cubicBezTo>
                    <a:pt x="9982" y="629"/>
                    <a:pt x="10130" y="481"/>
                    <a:pt x="10130" y="333"/>
                  </a:cubicBezTo>
                  <a:cubicBezTo>
                    <a:pt x="10130" y="148"/>
                    <a:pt x="9982" y="0"/>
                    <a:pt x="97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37"/>
            <p:cNvSpPr/>
            <p:nvPr/>
          </p:nvSpPr>
          <p:spPr>
            <a:xfrm>
              <a:off x="4047975" y="2611625"/>
              <a:ext cx="275450" cy="15750"/>
            </a:xfrm>
            <a:custGeom>
              <a:avLst/>
              <a:gdLst/>
              <a:ahLst/>
              <a:cxnLst/>
              <a:rect l="l" t="t" r="r" b="b"/>
              <a:pathLst>
                <a:path w="11018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0722" y="629"/>
                  </a:lnTo>
                  <a:cubicBezTo>
                    <a:pt x="10907" y="629"/>
                    <a:pt x="11018" y="481"/>
                    <a:pt x="11018" y="297"/>
                  </a:cubicBezTo>
                  <a:cubicBezTo>
                    <a:pt x="11018" y="149"/>
                    <a:pt x="10907" y="1"/>
                    <a:pt x="107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37"/>
            <p:cNvSpPr/>
            <p:nvPr/>
          </p:nvSpPr>
          <p:spPr>
            <a:xfrm>
              <a:off x="3805825" y="2611625"/>
              <a:ext cx="201500" cy="15750"/>
            </a:xfrm>
            <a:custGeom>
              <a:avLst/>
              <a:gdLst/>
              <a:ahLst/>
              <a:cxnLst/>
              <a:rect l="l" t="t" r="r" b="b"/>
              <a:pathLst>
                <a:path w="8060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7764" y="629"/>
                  </a:lnTo>
                  <a:cubicBezTo>
                    <a:pt x="7949" y="629"/>
                    <a:pt x="8060" y="481"/>
                    <a:pt x="8060" y="297"/>
                  </a:cubicBezTo>
                  <a:cubicBezTo>
                    <a:pt x="8060" y="149"/>
                    <a:pt x="7949" y="1"/>
                    <a:pt x="776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2034;p37"/>
            <p:cNvSpPr/>
            <p:nvPr/>
          </p:nvSpPr>
          <p:spPr>
            <a:xfrm>
              <a:off x="4196775" y="2688350"/>
              <a:ext cx="126650" cy="15725"/>
            </a:xfrm>
            <a:custGeom>
              <a:avLst/>
              <a:gdLst/>
              <a:ahLst/>
              <a:cxnLst/>
              <a:rect l="l" t="t" r="r" b="b"/>
              <a:pathLst>
                <a:path w="5066" h="629" extrusionOk="0">
                  <a:moveTo>
                    <a:pt x="296" y="0"/>
                  </a:moveTo>
                  <a:cubicBezTo>
                    <a:pt x="149" y="0"/>
                    <a:pt x="1" y="148"/>
                    <a:pt x="1" y="333"/>
                  </a:cubicBezTo>
                  <a:cubicBezTo>
                    <a:pt x="1" y="481"/>
                    <a:pt x="149" y="629"/>
                    <a:pt x="296" y="629"/>
                  </a:cubicBezTo>
                  <a:lnTo>
                    <a:pt x="4770" y="629"/>
                  </a:lnTo>
                  <a:cubicBezTo>
                    <a:pt x="4955" y="629"/>
                    <a:pt x="5066" y="481"/>
                    <a:pt x="5066" y="333"/>
                  </a:cubicBezTo>
                  <a:cubicBezTo>
                    <a:pt x="5066" y="148"/>
                    <a:pt x="4955" y="0"/>
                    <a:pt x="47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Google Shape;2035;p37"/>
            <p:cNvSpPr/>
            <p:nvPr/>
          </p:nvSpPr>
          <p:spPr>
            <a:xfrm>
              <a:off x="3917650" y="2688350"/>
              <a:ext cx="247725" cy="15725"/>
            </a:xfrm>
            <a:custGeom>
              <a:avLst/>
              <a:gdLst/>
              <a:ahLst/>
              <a:cxnLst/>
              <a:rect l="l" t="t" r="r" b="b"/>
              <a:pathLst>
                <a:path w="9909" h="629" extrusionOk="0">
                  <a:moveTo>
                    <a:pt x="296" y="0"/>
                  </a:moveTo>
                  <a:cubicBezTo>
                    <a:pt x="148" y="0"/>
                    <a:pt x="1" y="148"/>
                    <a:pt x="1" y="333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9613" y="629"/>
                  </a:lnTo>
                  <a:cubicBezTo>
                    <a:pt x="9798" y="629"/>
                    <a:pt x="9909" y="481"/>
                    <a:pt x="9909" y="333"/>
                  </a:cubicBezTo>
                  <a:cubicBezTo>
                    <a:pt x="9909" y="148"/>
                    <a:pt x="9798" y="0"/>
                    <a:pt x="96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Google Shape;2036;p37"/>
            <p:cNvSpPr/>
            <p:nvPr/>
          </p:nvSpPr>
          <p:spPr>
            <a:xfrm>
              <a:off x="3805825" y="2688350"/>
              <a:ext cx="75800" cy="15725"/>
            </a:xfrm>
            <a:custGeom>
              <a:avLst/>
              <a:gdLst/>
              <a:ahLst/>
              <a:cxnLst/>
              <a:rect l="l" t="t" r="r" b="b"/>
              <a:pathLst>
                <a:path w="3032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2736" y="629"/>
                  </a:lnTo>
                  <a:cubicBezTo>
                    <a:pt x="2921" y="629"/>
                    <a:pt x="3032" y="481"/>
                    <a:pt x="3032" y="333"/>
                  </a:cubicBezTo>
                  <a:cubicBezTo>
                    <a:pt x="3032" y="148"/>
                    <a:pt x="2921" y="0"/>
                    <a:pt x="27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Google Shape;2037;p37"/>
            <p:cNvSpPr/>
            <p:nvPr/>
          </p:nvSpPr>
          <p:spPr>
            <a:xfrm>
              <a:off x="4015625" y="2756750"/>
              <a:ext cx="307800" cy="14800"/>
            </a:xfrm>
            <a:custGeom>
              <a:avLst/>
              <a:gdLst/>
              <a:ahLst/>
              <a:cxnLst/>
              <a:rect l="l" t="t" r="r" b="b"/>
              <a:pathLst>
                <a:path w="12312" h="592" extrusionOk="0">
                  <a:moveTo>
                    <a:pt x="296" y="0"/>
                  </a:moveTo>
                  <a:cubicBezTo>
                    <a:pt x="111" y="0"/>
                    <a:pt x="0" y="111"/>
                    <a:pt x="0" y="296"/>
                  </a:cubicBezTo>
                  <a:cubicBezTo>
                    <a:pt x="0" y="481"/>
                    <a:pt x="111" y="592"/>
                    <a:pt x="296" y="592"/>
                  </a:cubicBezTo>
                  <a:lnTo>
                    <a:pt x="12016" y="592"/>
                  </a:lnTo>
                  <a:cubicBezTo>
                    <a:pt x="12201" y="592"/>
                    <a:pt x="12312" y="481"/>
                    <a:pt x="12312" y="296"/>
                  </a:cubicBezTo>
                  <a:cubicBezTo>
                    <a:pt x="12312" y="111"/>
                    <a:pt x="12201" y="0"/>
                    <a:pt x="120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Google Shape;2038;p37"/>
            <p:cNvSpPr/>
            <p:nvPr/>
          </p:nvSpPr>
          <p:spPr>
            <a:xfrm>
              <a:off x="3805825" y="2756750"/>
              <a:ext cx="118325" cy="14800"/>
            </a:xfrm>
            <a:custGeom>
              <a:avLst/>
              <a:gdLst/>
              <a:ahLst/>
              <a:cxnLst/>
              <a:rect l="l" t="t" r="r" b="b"/>
              <a:pathLst>
                <a:path w="4733" h="592" extrusionOk="0">
                  <a:moveTo>
                    <a:pt x="333" y="0"/>
                  </a:moveTo>
                  <a:cubicBezTo>
                    <a:pt x="148" y="0"/>
                    <a:pt x="0" y="111"/>
                    <a:pt x="0" y="296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4400" y="592"/>
                  </a:lnTo>
                  <a:cubicBezTo>
                    <a:pt x="4584" y="592"/>
                    <a:pt x="4732" y="481"/>
                    <a:pt x="4732" y="296"/>
                  </a:cubicBezTo>
                  <a:cubicBezTo>
                    <a:pt x="4732" y="111"/>
                    <a:pt x="4584" y="0"/>
                    <a:pt x="44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37"/>
            <p:cNvSpPr/>
            <p:nvPr/>
          </p:nvSpPr>
          <p:spPr>
            <a:xfrm>
              <a:off x="4256850" y="2833450"/>
              <a:ext cx="66575" cy="15750"/>
            </a:xfrm>
            <a:custGeom>
              <a:avLst/>
              <a:gdLst/>
              <a:ahLst/>
              <a:cxnLst/>
              <a:rect l="l" t="t" r="r" b="b"/>
              <a:pathLst>
                <a:path w="2663" h="630" extrusionOk="0">
                  <a:moveTo>
                    <a:pt x="334" y="1"/>
                  </a:moveTo>
                  <a:cubicBezTo>
                    <a:pt x="149" y="1"/>
                    <a:pt x="1" y="149"/>
                    <a:pt x="1" y="334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2367" y="629"/>
                  </a:lnTo>
                  <a:cubicBezTo>
                    <a:pt x="2552" y="629"/>
                    <a:pt x="2663" y="481"/>
                    <a:pt x="2663" y="334"/>
                  </a:cubicBezTo>
                  <a:cubicBezTo>
                    <a:pt x="2663" y="149"/>
                    <a:pt x="2552" y="1"/>
                    <a:pt x="23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37"/>
            <p:cNvSpPr/>
            <p:nvPr/>
          </p:nvSpPr>
          <p:spPr>
            <a:xfrm>
              <a:off x="4112675" y="2833450"/>
              <a:ext cx="118325" cy="15750"/>
            </a:xfrm>
            <a:custGeom>
              <a:avLst/>
              <a:gdLst/>
              <a:ahLst/>
              <a:cxnLst/>
              <a:rect l="l" t="t" r="r" b="b"/>
              <a:pathLst>
                <a:path w="4733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4400" y="629"/>
                  </a:lnTo>
                  <a:cubicBezTo>
                    <a:pt x="4585" y="629"/>
                    <a:pt x="4733" y="481"/>
                    <a:pt x="4733" y="334"/>
                  </a:cubicBezTo>
                  <a:cubicBezTo>
                    <a:pt x="4733" y="149"/>
                    <a:pt x="4585" y="1"/>
                    <a:pt x="44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37"/>
            <p:cNvSpPr/>
            <p:nvPr/>
          </p:nvSpPr>
          <p:spPr>
            <a:xfrm>
              <a:off x="3805825" y="2833450"/>
              <a:ext cx="253275" cy="15750"/>
            </a:xfrm>
            <a:custGeom>
              <a:avLst/>
              <a:gdLst/>
              <a:ahLst/>
              <a:cxnLst/>
              <a:rect l="l" t="t" r="r" b="b"/>
              <a:pathLst>
                <a:path w="10131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9797" y="629"/>
                  </a:lnTo>
                  <a:cubicBezTo>
                    <a:pt x="9982" y="629"/>
                    <a:pt x="10130" y="481"/>
                    <a:pt x="10130" y="334"/>
                  </a:cubicBezTo>
                  <a:cubicBezTo>
                    <a:pt x="10130" y="149"/>
                    <a:pt x="9982" y="1"/>
                    <a:pt x="97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37"/>
            <p:cNvSpPr/>
            <p:nvPr/>
          </p:nvSpPr>
          <p:spPr>
            <a:xfrm>
              <a:off x="4047975" y="2911100"/>
              <a:ext cx="275450" cy="15725"/>
            </a:xfrm>
            <a:custGeom>
              <a:avLst/>
              <a:gdLst/>
              <a:ahLst/>
              <a:cxnLst/>
              <a:rect l="l" t="t" r="r" b="b"/>
              <a:pathLst>
                <a:path w="11018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296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0722" y="629"/>
                  </a:lnTo>
                  <a:cubicBezTo>
                    <a:pt x="10907" y="629"/>
                    <a:pt x="11018" y="481"/>
                    <a:pt x="11018" y="296"/>
                  </a:cubicBezTo>
                  <a:cubicBezTo>
                    <a:pt x="11018" y="148"/>
                    <a:pt x="10907" y="0"/>
                    <a:pt x="107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37"/>
            <p:cNvSpPr/>
            <p:nvPr/>
          </p:nvSpPr>
          <p:spPr>
            <a:xfrm>
              <a:off x="3805825" y="2911100"/>
              <a:ext cx="201500" cy="15725"/>
            </a:xfrm>
            <a:custGeom>
              <a:avLst/>
              <a:gdLst/>
              <a:ahLst/>
              <a:cxnLst/>
              <a:rect l="l" t="t" r="r" b="b"/>
              <a:pathLst>
                <a:path w="8060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296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7764" y="629"/>
                  </a:lnTo>
                  <a:cubicBezTo>
                    <a:pt x="7949" y="629"/>
                    <a:pt x="8060" y="481"/>
                    <a:pt x="8060" y="296"/>
                  </a:cubicBezTo>
                  <a:cubicBezTo>
                    <a:pt x="8060" y="148"/>
                    <a:pt x="7949" y="0"/>
                    <a:pt x="77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37"/>
            <p:cNvSpPr/>
            <p:nvPr/>
          </p:nvSpPr>
          <p:spPr>
            <a:xfrm>
              <a:off x="4196775" y="2987800"/>
              <a:ext cx="126650" cy="15750"/>
            </a:xfrm>
            <a:custGeom>
              <a:avLst/>
              <a:gdLst/>
              <a:ahLst/>
              <a:cxnLst/>
              <a:rect l="l" t="t" r="r" b="b"/>
              <a:pathLst>
                <a:path w="5066" h="630" extrusionOk="0">
                  <a:moveTo>
                    <a:pt x="296" y="1"/>
                  </a:moveTo>
                  <a:cubicBezTo>
                    <a:pt x="149" y="1"/>
                    <a:pt x="1" y="149"/>
                    <a:pt x="1" y="334"/>
                  </a:cubicBezTo>
                  <a:cubicBezTo>
                    <a:pt x="1" y="481"/>
                    <a:pt x="149" y="629"/>
                    <a:pt x="296" y="629"/>
                  </a:cubicBezTo>
                  <a:lnTo>
                    <a:pt x="4770" y="629"/>
                  </a:lnTo>
                  <a:cubicBezTo>
                    <a:pt x="4955" y="629"/>
                    <a:pt x="5066" y="481"/>
                    <a:pt x="5066" y="334"/>
                  </a:cubicBezTo>
                  <a:cubicBezTo>
                    <a:pt x="5066" y="149"/>
                    <a:pt x="4955" y="1"/>
                    <a:pt x="47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37"/>
            <p:cNvSpPr/>
            <p:nvPr/>
          </p:nvSpPr>
          <p:spPr>
            <a:xfrm>
              <a:off x="3917650" y="2987800"/>
              <a:ext cx="247725" cy="15750"/>
            </a:xfrm>
            <a:custGeom>
              <a:avLst/>
              <a:gdLst/>
              <a:ahLst/>
              <a:cxnLst/>
              <a:rect l="l" t="t" r="r" b="b"/>
              <a:pathLst>
                <a:path w="9909" h="630" extrusionOk="0">
                  <a:moveTo>
                    <a:pt x="296" y="1"/>
                  </a:moveTo>
                  <a:cubicBezTo>
                    <a:pt x="148" y="1"/>
                    <a:pt x="1" y="149"/>
                    <a:pt x="1" y="334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9613" y="629"/>
                  </a:lnTo>
                  <a:cubicBezTo>
                    <a:pt x="9798" y="629"/>
                    <a:pt x="9909" y="481"/>
                    <a:pt x="9909" y="334"/>
                  </a:cubicBezTo>
                  <a:cubicBezTo>
                    <a:pt x="9909" y="149"/>
                    <a:pt x="9798" y="1"/>
                    <a:pt x="96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37"/>
            <p:cNvSpPr/>
            <p:nvPr/>
          </p:nvSpPr>
          <p:spPr>
            <a:xfrm>
              <a:off x="3805825" y="2987800"/>
              <a:ext cx="75800" cy="15750"/>
            </a:xfrm>
            <a:custGeom>
              <a:avLst/>
              <a:gdLst/>
              <a:ahLst/>
              <a:cxnLst/>
              <a:rect l="l" t="t" r="r" b="b"/>
              <a:pathLst>
                <a:path w="3032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2736" y="629"/>
                  </a:lnTo>
                  <a:cubicBezTo>
                    <a:pt x="2921" y="629"/>
                    <a:pt x="3032" y="481"/>
                    <a:pt x="3032" y="334"/>
                  </a:cubicBezTo>
                  <a:cubicBezTo>
                    <a:pt x="3032" y="149"/>
                    <a:pt x="2921" y="1"/>
                    <a:pt x="27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37"/>
            <p:cNvSpPr/>
            <p:nvPr/>
          </p:nvSpPr>
          <p:spPr>
            <a:xfrm>
              <a:off x="4015625" y="3056200"/>
              <a:ext cx="307800" cy="14825"/>
            </a:xfrm>
            <a:custGeom>
              <a:avLst/>
              <a:gdLst/>
              <a:ahLst/>
              <a:cxnLst/>
              <a:rect l="l" t="t" r="r" b="b"/>
              <a:pathLst>
                <a:path w="12312" h="593" extrusionOk="0">
                  <a:moveTo>
                    <a:pt x="296" y="1"/>
                  </a:moveTo>
                  <a:cubicBezTo>
                    <a:pt x="111" y="1"/>
                    <a:pt x="0" y="112"/>
                    <a:pt x="0" y="296"/>
                  </a:cubicBezTo>
                  <a:cubicBezTo>
                    <a:pt x="0" y="481"/>
                    <a:pt x="111" y="592"/>
                    <a:pt x="296" y="592"/>
                  </a:cubicBezTo>
                  <a:lnTo>
                    <a:pt x="12016" y="592"/>
                  </a:lnTo>
                  <a:cubicBezTo>
                    <a:pt x="12201" y="592"/>
                    <a:pt x="12312" y="481"/>
                    <a:pt x="12312" y="296"/>
                  </a:cubicBezTo>
                  <a:cubicBezTo>
                    <a:pt x="12312" y="112"/>
                    <a:pt x="12201" y="1"/>
                    <a:pt x="120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37"/>
            <p:cNvSpPr/>
            <p:nvPr/>
          </p:nvSpPr>
          <p:spPr>
            <a:xfrm>
              <a:off x="3805825" y="3056200"/>
              <a:ext cx="118325" cy="14825"/>
            </a:xfrm>
            <a:custGeom>
              <a:avLst/>
              <a:gdLst/>
              <a:ahLst/>
              <a:cxnLst/>
              <a:rect l="l" t="t" r="r" b="b"/>
              <a:pathLst>
                <a:path w="4733" h="593" extrusionOk="0">
                  <a:moveTo>
                    <a:pt x="333" y="1"/>
                  </a:moveTo>
                  <a:cubicBezTo>
                    <a:pt x="148" y="1"/>
                    <a:pt x="0" y="112"/>
                    <a:pt x="0" y="296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4400" y="592"/>
                  </a:lnTo>
                  <a:cubicBezTo>
                    <a:pt x="4584" y="592"/>
                    <a:pt x="4732" y="481"/>
                    <a:pt x="4732" y="296"/>
                  </a:cubicBezTo>
                  <a:cubicBezTo>
                    <a:pt x="4732" y="112"/>
                    <a:pt x="4584" y="1"/>
                    <a:pt x="44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37"/>
            <p:cNvSpPr/>
            <p:nvPr/>
          </p:nvSpPr>
          <p:spPr>
            <a:xfrm>
              <a:off x="4256850" y="3132925"/>
              <a:ext cx="66575" cy="15725"/>
            </a:xfrm>
            <a:custGeom>
              <a:avLst/>
              <a:gdLst/>
              <a:ahLst/>
              <a:cxnLst/>
              <a:rect l="l" t="t" r="r" b="b"/>
              <a:pathLst>
                <a:path w="2663" h="629" extrusionOk="0">
                  <a:moveTo>
                    <a:pt x="334" y="0"/>
                  </a:moveTo>
                  <a:cubicBezTo>
                    <a:pt x="149" y="0"/>
                    <a:pt x="1" y="148"/>
                    <a:pt x="1" y="333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2367" y="629"/>
                  </a:lnTo>
                  <a:cubicBezTo>
                    <a:pt x="2552" y="629"/>
                    <a:pt x="2663" y="481"/>
                    <a:pt x="2663" y="333"/>
                  </a:cubicBezTo>
                  <a:cubicBezTo>
                    <a:pt x="2663" y="148"/>
                    <a:pt x="2552" y="0"/>
                    <a:pt x="23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37"/>
            <p:cNvSpPr/>
            <p:nvPr/>
          </p:nvSpPr>
          <p:spPr>
            <a:xfrm>
              <a:off x="4112675" y="3132925"/>
              <a:ext cx="118325" cy="15725"/>
            </a:xfrm>
            <a:custGeom>
              <a:avLst/>
              <a:gdLst/>
              <a:ahLst/>
              <a:cxnLst/>
              <a:rect l="l" t="t" r="r" b="b"/>
              <a:pathLst>
                <a:path w="4733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4400" y="629"/>
                  </a:lnTo>
                  <a:cubicBezTo>
                    <a:pt x="4585" y="629"/>
                    <a:pt x="4733" y="481"/>
                    <a:pt x="4733" y="333"/>
                  </a:cubicBezTo>
                  <a:cubicBezTo>
                    <a:pt x="4733" y="148"/>
                    <a:pt x="4585" y="0"/>
                    <a:pt x="44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37"/>
            <p:cNvSpPr/>
            <p:nvPr/>
          </p:nvSpPr>
          <p:spPr>
            <a:xfrm>
              <a:off x="3805825" y="3132925"/>
              <a:ext cx="253275" cy="15725"/>
            </a:xfrm>
            <a:custGeom>
              <a:avLst/>
              <a:gdLst/>
              <a:ahLst/>
              <a:cxnLst/>
              <a:rect l="l" t="t" r="r" b="b"/>
              <a:pathLst>
                <a:path w="10131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9797" y="629"/>
                  </a:lnTo>
                  <a:cubicBezTo>
                    <a:pt x="9982" y="629"/>
                    <a:pt x="10130" y="481"/>
                    <a:pt x="10130" y="333"/>
                  </a:cubicBezTo>
                  <a:cubicBezTo>
                    <a:pt x="10130" y="148"/>
                    <a:pt x="9982" y="0"/>
                    <a:pt x="97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37"/>
            <p:cNvSpPr/>
            <p:nvPr/>
          </p:nvSpPr>
          <p:spPr>
            <a:xfrm>
              <a:off x="4047975" y="3210550"/>
              <a:ext cx="275450" cy="14825"/>
            </a:xfrm>
            <a:custGeom>
              <a:avLst/>
              <a:gdLst/>
              <a:ahLst/>
              <a:cxnLst/>
              <a:rect l="l" t="t" r="r" b="b"/>
              <a:pathLst>
                <a:path w="11018" h="593" extrusionOk="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592"/>
                    <a:pt x="296" y="592"/>
                  </a:cubicBezTo>
                  <a:lnTo>
                    <a:pt x="10722" y="592"/>
                  </a:lnTo>
                  <a:cubicBezTo>
                    <a:pt x="10907" y="592"/>
                    <a:pt x="11018" y="481"/>
                    <a:pt x="11018" y="297"/>
                  </a:cubicBezTo>
                  <a:cubicBezTo>
                    <a:pt x="11018" y="149"/>
                    <a:pt x="10907" y="1"/>
                    <a:pt x="107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37"/>
            <p:cNvSpPr/>
            <p:nvPr/>
          </p:nvSpPr>
          <p:spPr>
            <a:xfrm>
              <a:off x="3805825" y="3210550"/>
              <a:ext cx="201500" cy="14825"/>
            </a:xfrm>
            <a:custGeom>
              <a:avLst/>
              <a:gdLst/>
              <a:ahLst/>
              <a:cxnLst/>
              <a:rect l="l" t="t" r="r" b="b"/>
              <a:pathLst>
                <a:path w="8060" h="593" extrusionOk="0">
                  <a:moveTo>
                    <a:pt x="333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7764" y="592"/>
                  </a:lnTo>
                  <a:cubicBezTo>
                    <a:pt x="7949" y="592"/>
                    <a:pt x="8060" y="481"/>
                    <a:pt x="8060" y="297"/>
                  </a:cubicBezTo>
                  <a:cubicBezTo>
                    <a:pt x="8060" y="149"/>
                    <a:pt x="7949" y="1"/>
                    <a:pt x="776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37"/>
            <p:cNvSpPr/>
            <p:nvPr/>
          </p:nvSpPr>
          <p:spPr>
            <a:xfrm>
              <a:off x="4196775" y="3287275"/>
              <a:ext cx="126650" cy="15725"/>
            </a:xfrm>
            <a:custGeom>
              <a:avLst/>
              <a:gdLst/>
              <a:ahLst/>
              <a:cxnLst/>
              <a:rect l="l" t="t" r="r" b="b"/>
              <a:pathLst>
                <a:path w="5066" h="629" extrusionOk="0">
                  <a:moveTo>
                    <a:pt x="296" y="0"/>
                  </a:moveTo>
                  <a:cubicBezTo>
                    <a:pt x="149" y="0"/>
                    <a:pt x="1" y="148"/>
                    <a:pt x="1" y="333"/>
                  </a:cubicBezTo>
                  <a:cubicBezTo>
                    <a:pt x="1" y="481"/>
                    <a:pt x="149" y="629"/>
                    <a:pt x="296" y="629"/>
                  </a:cubicBezTo>
                  <a:lnTo>
                    <a:pt x="4770" y="629"/>
                  </a:lnTo>
                  <a:cubicBezTo>
                    <a:pt x="4955" y="629"/>
                    <a:pt x="5066" y="481"/>
                    <a:pt x="5066" y="333"/>
                  </a:cubicBezTo>
                  <a:cubicBezTo>
                    <a:pt x="5066" y="148"/>
                    <a:pt x="4955" y="0"/>
                    <a:pt x="47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37"/>
            <p:cNvSpPr/>
            <p:nvPr/>
          </p:nvSpPr>
          <p:spPr>
            <a:xfrm>
              <a:off x="3917650" y="3287275"/>
              <a:ext cx="247725" cy="15725"/>
            </a:xfrm>
            <a:custGeom>
              <a:avLst/>
              <a:gdLst/>
              <a:ahLst/>
              <a:cxnLst/>
              <a:rect l="l" t="t" r="r" b="b"/>
              <a:pathLst>
                <a:path w="9909" h="629" extrusionOk="0">
                  <a:moveTo>
                    <a:pt x="296" y="0"/>
                  </a:moveTo>
                  <a:cubicBezTo>
                    <a:pt x="148" y="0"/>
                    <a:pt x="1" y="148"/>
                    <a:pt x="1" y="333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9613" y="629"/>
                  </a:lnTo>
                  <a:cubicBezTo>
                    <a:pt x="9798" y="629"/>
                    <a:pt x="9909" y="481"/>
                    <a:pt x="9909" y="333"/>
                  </a:cubicBezTo>
                  <a:cubicBezTo>
                    <a:pt x="9909" y="148"/>
                    <a:pt x="9798" y="0"/>
                    <a:pt x="96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37"/>
            <p:cNvSpPr/>
            <p:nvPr/>
          </p:nvSpPr>
          <p:spPr>
            <a:xfrm>
              <a:off x="3805825" y="3287275"/>
              <a:ext cx="75800" cy="15725"/>
            </a:xfrm>
            <a:custGeom>
              <a:avLst/>
              <a:gdLst/>
              <a:ahLst/>
              <a:cxnLst/>
              <a:rect l="l" t="t" r="r" b="b"/>
              <a:pathLst>
                <a:path w="3032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2736" y="629"/>
                  </a:lnTo>
                  <a:cubicBezTo>
                    <a:pt x="2921" y="629"/>
                    <a:pt x="3032" y="481"/>
                    <a:pt x="3032" y="333"/>
                  </a:cubicBezTo>
                  <a:cubicBezTo>
                    <a:pt x="3032" y="148"/>
                    <a:pt x="2921" y="0"/>
                    <a:pt x="27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37"/>
            <p:cNvSpPr/>
            <p:nvPr/>
          </p:nvSpPr>
          <p:spPr>
            <a:xfrm>
              <a:off x="1700350" y="3333475"/>
              <a:ext cx="69325" cy="154400"/>
            </a:xfrm>
            <a:custGeom>
              <a:avLst/>
              <a:gdLst/>
              <a:ahLst/>
              <a:cxnLst/>
              <a:rect l="l" t="t" r="r" b="b"/>
              <a:pathLst>
                <a:path w="2773" h="6176" extrusionOk="0">
                  <a:moveTo>
                    <a:pt x="0" y="1"/>
                  </a:moveTo>
                  <a:lnTo>
                    <a:pt x="0" y="6175"/>
                  </a:lnTo>
                  <a:lnTo>
                    <a:pt x="2773" y="6175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37"/>
            <p:cNvSpPr/>
            <p:nvPr/>
          </p:nvSpPr>
          <p:spPr>
            <a:xfrm>
              <a:off x="1838975" y="3401875"/>
              <a:ext cx="69350" cy="86000"/>
            </a:xfrm>
            <a:custGeom>
              <a:avLst/>
              <a:gdLst/>
              <a:ahLst/>
              <a:cxnLst/>
              <a:rect l="l" t="t" r="r" b="b"/>
              <a:pathLst>
                <a:path w="2774" h="3440" extrusionOk="0">
                  <a:moveTo>
                    <a:pt x="1" y="1"/>
                  </a:moveTo>
                  <a:lnTo>
                    <a:pt x="1" y="3439"/>
                  </a:lnTo>
                  <a:lnTo>
                    <a:pt x="2774" y="3439"/>
                  </a:lnTo>
                  <a:lnTo>
                    <a:pt x="277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37"/>
            <p:cNvSpPr/>
            <p:nvPr/>
          </p:nvSpPr>
          <p:spPr>
            <a:xfrm>
              <a:off x="1977625" y="3441625"/>
              <a:ext cx="69350" cy="46250"/>
            </a:xfrm>
            <a:custGeom>
              <a:avLst/>
              <a:gdLst/>
              <a:ahLst/>
              <a:cxnLst/>
              <a:rect l="l" t="t" r="r" b="b"/>
              <a:pathLst>
                <a:path w="2774" h="1850" extrusionOk="0">
                  <a:moveTo>
                    <a:pt x="0" y="0"/>
                  </a:moveTo>
                  <a:lnTo>
                    <a:pt x="0" y="1849"/>
                  </a:lnTo>
                  <a:lnTo>
                    <a:pt x="2773" y="1849"/>
                  </a:lnTo>
                  <a:lnTo>
                    <a:pt x="27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37"/>
            <p:cNvSpPr/>
            <p:nvPr/>
          </p:nvSpPr>
          <p:spPr>
            <a:xfrm>
              <a:off x="2116250" y="3378775"/>
              <a:ext cx="69350" cy="109100"/>
            </a:xfrm>
            <a:custGeom>
              <a:avLst/>
              <a:gdLst/>
              <a:ahLst/>
              <a:cxnLst/>
              <a:rect l="l" t="t" r="r" b="b"/>
              <a:pathLst>
                <a:path w="2774" h="4364" extrusionOk="0">
                  <a:moveTo>
                    <a:pt x="1" y="0"/>
                  </a:moveTo>
                  <a:lnTo>
                    <a:pt x="1" y="4363"/>
                  </a:lnTo>
                  <a:lnTo>
                    <a:pt x="2774" y="4363"/>
                  </a:lnTo>
                  <a:lnTo>
                    <a:pt x="27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37"/>
            <p:cNvSpPr/>
            <p:nvPr/>
          </p:nvSpPr>
          <p:spPr>
            <a:xfrm>
              <a:off x="2254900" y="3418525"/>
              <a:ext cx="69350" cy="69350"/>
            </a:xfrm>
            <a:custGeom>
              <a:avLst/>
              <a:gdLst/>
              <a:ahLst/>
              <a:cxnLst/>
              <a:rect l="l" t="t" r="r" b="b"/>
              <a:pathLst>
                <a:path w="2774" h="2774" extrusionOk="0">
                  <a:moveTo>
                    <a:pt x="0" y="0"/>
                  </a:moveTo>
                  <a:lnTo>
                    <a:pt x="0" y="2773"/>
                  </a:lnTo>
                  <a:lnTo>
                    <a:pt x="2773" y="2773"/>
                  </a:lnTo>
                  <a:lnTo>
                    <a:pt x="27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37"/>
            <p:cNvSpPr/>
            <p:nvPr/>
          </p:nvSpPr>
          <p:spPr>
            <a:xfrm>
              <a:off x="2393550" y="3373225"/>
              <a:ext cx="69325" cy="114650"/>
            </a:xfrm>
            <a:custGeom>
              <a:avLst/>
              <a:gdLst/>
              <a:ahLst/>
              <a:cxnLst/>
              <a:rect l="l" t="t" r="r" b="b"/>
              <a:pathLst>
                <a:path w="2773" h="4586" extrusionOk="0">
                  <a:moveTo>
                    <a:pt x="0" y="1"/>
                  </a:moveTo>
                  <a:lnTo>
                    <a:pt x="0" y="4585"/>
                  </a:lnTo>
                  <a:lnTo>
                    <a:pt x="2773" y="4585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37"/>
            <p:cNvSpPr/>
            <p:nvPr/>
          </p:nvSpPr>
          <p:spPr>
            <a:xfrm>
              <a:off x="2532175" y="3468425"/>
              <a:ext cx="69350" cy="19450"/>
            </a:xfrm>
            <a:custGeom>
              <a:avLst/>
              <a:gdLst/>
              <a:ahLst/>
              <a:cxnLst/>
              <a:rect l="l" t="t" r="r" b="b"/>
              <a:pathLst>
                <a:path w="2774" h="778" extrusionOk="0">
                  <a:moveTo>
                    <a:pt x="1" y="1"/>
                  </a:moveTo>
                  <a:lnTo>
                    <a:pt x="1" y="777"/>
                  </a:lnTo>
                  <a:lnTo>
                    <a:pt x="2773" y="777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37"/>
            <p:cNvSpPr/>
            <p:nvPr/>
          </p:nvSpPr>
          <p:spPr>
            <a:xfrm>
              <a:off x="2670825" y="3333475"/>
              <a:ext cx="69350" cy="154400"/>
            </a:xfrm>
            <a:custGeom>
              <a:avLst/>
              <a:gdLst/>
              <a:ahLst/>
              <a:cxnLst/>
              <a:rect l="l" t="t" r="r" b="b"/>
              <a:pathLst>
                <a:path w="2774" h="6176" extrusionOk="0">
                  <a:moveTo>
                    <a:pt x="0" y="1"/>
                  </a:moveTo>
                  <a:lnTo>
                    <a:pt x="0" y="6175"/>
                  </a:lnTo>
                  <a:lnTo>
                    <a:pt x="2773" y="6175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37"/>
            <p:cNvSpPr/>
            <p:nvPr/>
          </p:nvSpPr>
          <p:spPr>
            <a:xfrm>
              <a:off x="2809450" y="3431450"/>
              <a:ext cx="69350" cy="56425"/>
            </a:xfrm>
            <a:custGeom>
              <a:avLst/>
              <a:gdLst/>
              <a:ahLst/>
              <a:cxnLst/>
              <a:rect l="l" t="t" r="r" b="b"/>
              <a:pathLst>
                <a:path w="2774" h="2257" extrusionOk="0">
                  <a:moveTo>
                    <a:pt x="1" y="1"/>
                  </a:moveTo>
                  <a:lnTo>
                    <a:pt x="1" y="2256"/>
                  </a:lnTo>
                  <a:lnTo>
                    <a:pt x="2774" y="2256"/>
                  </a:lnTo>
                  <a:lnTo>
                    <a:pt x="27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37"/>
            <p:cNvSpPr/>
            <p:nvPr/>
          </p:nvSpPr>
          <p:spPr>
            <a:xfrm>
              <a:off x="2948100" y="3465650"/>
              <a:ext cx="69350" cy="22225"/>
            </a:xfrm>
            <a:custGeom>
              <a:avLst/>
              <a:gdLst/>
              <a:ahLst/>
              <a:cxnLst/>
              <a:rect l="l" t="t" r="r" b="b"/>
              <a:pathLst>
                <a:path w="2774" h="889" extrusionOk="0">
                  <a:moveTo>
                    <a:pt x="0" y="1"/>
                  </a:moveTo>
                  <a:lnTo>
                    <a:pt x="0" y="888"/>
                  </a:lnTo>
                  <a:lnTo>
                    <a:pt x="2773" y="888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37"/>
            <p:cNvSpPr/>
            <p:nvPr/>
          </p:nvSpPr>
          <p:spPr>
            <a:xfrm>
              <a:off x="3086750" y="3437000"/>
              <a:ext cx="69325" cy="50875"/>
            </a:xfrm>
            <a:custGeom>
              <a:avLst/>
              <a:gdLst/>
              <a:ahLst/>
              <a:cxnLst/>
              <a:rect l="l" t="t" r="r" b="b"/>
              <a:pathLst>
                <a:path w="2773" h="2035" extrusionOk="0">
                  <a:moveTo>
                    <a:pt x="0" y="1"/>
                  </a:moveTo>
                  <a:lnTo>
                    <a:pt x="0" y="2034"/>
                  </a:lnTo>
                  <a:lnTo>
                    <a:pt x="2773" y="2034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37"/>
            <p:cNvSpPr/>
            <p:nvPr/>
          </p:nvSpPr>
          <p:spPr>
            <a:xfrm>
              <a:off x="3225375" y="3333475"/>
              <a:ext cx="69350" cy="154400"/>
            </a:xfrm>
            <a:custGeom>
              <a:avLst/>
              <a:gdLst/>
              <a:ahLst/>
              <a:cxnLst/>
              <a:rect l="l" t="t" r="r" b="b"/>
              <a:pathLst>
                <a:path w="2774" h="6176" extrusionOk="0">
                  <a:moveTo>
                    <a:pt x="1" y="1"/>
                  </a:moveTo>
                  <a:lnTo>
                    <a:pt x="1" y="6175"/>
                  </a:lnTo>
                  <a:lnTo>
                    <a:pt x="2773" y="6175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2069;p37"/>
            <p:cNvSpPr/>
            <p:nvPr/>
          </p:nvSpPr>
          <p:spPr>
            <a:xfrm>
              <a:off x="3364025" y="3364900"/>
              <a:ext cx="69325" cy="122975"/>
            </a:xfrm>
            <a:custGeom>
              <a:avLst/>
              <a:gdLst/>
              <a:ahLst/>
              <a:cxnLst/>
              <a:rect l="l" t="t" r="r" b="b"/>
              <a:pathLst>
                <a:path w="2773" h="4919" extrusionOk="0">
                  <a:moveTo>
                    <a:pt x="0" y="1"/>
                  </a:moveTo>
                  <a:lnTo>
                    <a:pt x="0" y="4918"/>
                  </a:lnTo>
                  <a:lnTo>
                    <a:pt x="2773" y="4918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37"/>
            <p:cNvSpPr/>
            <p:nvPr/>
          </p:nvSpPr>
          <p:spPr>
            <a:xfrm>
              <a:off x="3502650" y="3386175"/>
              <a:ext cx="69350" cy="101700"/>
            </a:xfrm>
            <a:custGeom>
              <a:avLst/>
              <a:gdLst/>
              <a:ahLst/>
              <a:cxnLst/>
              <a:rect l="l" t="t" r="r" b="b"/>
              <a:pathLst>
                <a:path w="2774" h="4068" extrusionOk="0">
                  <a:moveTo>
                    <a:pt x="1" y="0"/>
                  </a:moveTo>
                  <a:lnTo>
                    <a:pt x="1" y="4067"/>
                  </a:lnTo>
                  <a:lnTo>
                    <a:pt x="2774" y="4067"/>
                  </a:lnTo>
                  <a:lnTo>
                    <a:pt x="27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37"/>
            <p:cNvSpPr/>
            <p:nvPr/>
          </p:nvSpPr>
          <p:spPr>
            <a:xfrm>
              <a:off x="3855725" y="1244650"/>
              <a:ext cx="170100" cy="822625"/>
            </a:xfrm>
            <a:custGeom>
              <a:avLst/>
              <a:gdLst/>
              <a:ahLst/>
              <a:cxnLst/>
              <a:rect l="l" t="t" r="r" b="b"/>
              <a:pathLst>
                <a:path w="6804" h="32905" extrusionOk="0">
                  <a:moveTo>
                    <a:pt x="296" y="0"/>
                  </a:moveTo>
                  <a:cubicBezTo>
                    <a:pt x="222" y="0"/>
                    <a:pt x="148" y="37"/>
                    <a:pt x="111" y="74"/>
                  </a:cubicBezTo>
                  <a:cubicBezTo>
                    <a:pt x="38" y="148"/>
                    <a:pt x="1" y="222"/>
                    <a:pt x="1" y="296"/>
                  </a:cubicBezTo>
                  <a:lnTo>
                    <a:pt x="1" y="32571"/>
                  </a:lnTo>
                  <a:cubicBezTo>
                    <a:pt x="1" y="32756"/>
                    <a:pt x="148" y="32904"/>
                    <a:pt x="296" y="32904"/>
                  </a:cubicBezTo>
                  <a:cubicBezTo>
                    <a:pt x="481" y="32904"/>
                    <a:pt x="629" y="32756"/>
                    <a:pt x="629" y="32571"/>
                  </a:cubicBezTo>
                  <a:lnTo>
                    <a:pt x="629" y="629"/>
                  </a:lnTo>
                  <a:lnTo>
                    <a:pt x="6507" y="629"/>
                  </a:lnTo>
                  <a:cubicBezTo>
                    <a:pt x="6655" y="629"/>
                    <a:pt x="6803" y="481"/>
                    <a:pt x="6803" y="296"/>
                  </a:cubicBezTo>
                  <a:cubicBezTo>
                    <a:pt x="6803" y="148"/>
                    <a:pt x="6655" y="0"/>
                    <a:pt x="65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37"/>
            <p:cNvSpPr/>
            <p:nvPr/>
          </p:nvSpPr>
          <p:spPr>
            <a:xfrm>
              <a:off x="4130225" y="1239100"/>
              <a:ext cx="302275" cy="14800"/>
            </a:xfrm>
            <a:custGeom>
              <a:avLst/>
              <a:gdLst/>
              <a:ahLst/>
              <a:cxnLst/>
              <a:rect l="l" t="t" r="r" b="b"/>
              <a:pathLst>
                <a:path w="12091" h="592" extrusionOk="0">
                  <a:moveTo>
                    <a:pt x="334" y="0"/>
                  </a:moveTo>
                  <a:cubicBezTo>
                    <a:pt x="149" y="0"/>
                    <a:pt x="1" y="148"/>
                    <a:pt x="1" y="296"/>
                  </a:cubicBezTo>
                  <a:cubicBezTo>
                    <a:pt x="1" y="481"/>
                    <a:pt x="149" y="592"/>
                    <a:pt x="334" y="592"/>
                  </a:cubicBezTo>
                  <a:lnTo>
                    <a:pt x="11757" y="592"/>
                  </a:lnTo>
                  <a:cubicBezTo>
                    <a:pt x="11942" y="592"/>
                    <a:pt x="12090" y="481"/>
                    <a:pt x="12090" y="296"/>
                  </a:cubicBezTo>
                  <a:cubicBezTo>
                    <a:pt x="12090" y="148"/>
                    <a:pt x="11942" y="0"/>
                    <a:pt x="117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Google Shape;2073;p37"/>
            <p:cNvSpPr/>
            <p:nvPr/>
          </p:nvSpPr>
          <p:spPr>
            <a:xfrm>
              <a:off x="4130225" y="1330600"/>
              <a:ext cx="302275" cy="15725"/>
            </a:xfrm>
            <a:custGeom>
              <a:avLst/>
              <a:gdLst/>
              <a:ahLst/>
              <a:cxnLst/>
              <a:rect l="l" t="t" r="r" b="b"/>
              <a:pathLst>
                <a:path w="12091" h="629" extrusionOk="0">
                  <a:moveTo>
                    <a:pt x="334" y="0"/>
                  </a:moveTo>
                  <a:cubicBezTo>
                    <a:pt x="149" y="0"/>
                    <a:pt x="1" y="148"/>
                    <a:pt x="1" y="296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11757" y="629"/>
                  </a:lnTo>
                  <a:cubicBezTo>
                    <a:pt x="11942" y="629"/>
                    <a:pt x="12090" y="481"/>
                    <a:pt x="12090" y="296"/>
                  </a:cubicBezTo>
                  <a:cubicBezTo>
                    <a:pt x="12090" y="148"/>
                    <a:pt x="11942" y="0"/>
                    <a:pt x="117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Google Shape;2074;p37"/>
            <p:cNvSpPr/>
            <p:nvPr/>
          </p:nvSpPr>
          <p:spPr>
            <a:xfrm>
              <a:off x="4130225" y="1422100"/>
              <a:ext cx="302275" cy="15725"/>
            </a:xfrm>
            <a:custGeom>
              <a:avLst/>
              <a:gdLst/>
              <a:ahLst/>
              <a:cxnLst/>
              <a:rect l="l" t="t" r="r" b="b"/>
              <a:pathLst>
                <a:path w="12091" h="629" extrusionOk="0">
                  <a:moveTo>
                    <a:pt x="334" y="0"/>
                  </a:moveTo>
                  <a:cubicBezTo>
                    <a:pt x="149" y="0"/>
                    <a:pt x="1" y="148"/>
                    <a:pt x="1" y="296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11757" y="629"/>
                  </a:lnTo>
                  <a:cubicBezTo>
                    <a:pt x="11942" y="629"/>
                    <a:pt x="12090" y="481"/>
                    <a:pt x="12090" y="296"/>
                  </a:cubicBezTo>
                  <a:cubicBezTo>
                    <a:pt x="12090" y="148"/>
                    <a:pt x="11942" y="0"/>
                    <a:pt x="117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2075;p37"/>
            <p:cNvSpPr/>
            <p:nvPr/>
          </p:nvSpPr>
          <p:spPr>
            <a:xfrm>
              <a:off x="1709575" y="4545200"/>
              <a:ext cx="317975" cy="15750"/>
            </a:xfrm>
            <a:custGeom>
              <a:avLst/>
              <a:gdLst/>
              <a:ahLst/>
              <a:cxnLst/>
              <a:rect l="l" t="t" r="r" b="b"/>
              <a:pathLst>
                <a:path w="12719" h="630" extrusionOk="0">
                  <a:moveTo>
                    <a:pt x="297" y="1"/>
                  </a:moveTo>
                  <a:cubicBezTo>
                    <a:pt x="112" y="1"/>
                    <a:pt x="1" y="148"/>
                    <a:pt x="1" y="296"/>
                  </a:cubicBezTo>
                  <a:cubicBezTo>
                    <a:pt x="1" y="481"/>
                    <a:pt x="112" y="629"/>
                    <a:pt x="297" y="629"/>
                  </a:cubicBezTo>
                  <a:lnTo>
                    <a:pt x="12423" y="629"/>
                  </a:lnTo>
                  <a:cubicBezTo>
                    <a:pt x="12608" y="629"/>
                    <a:pt x="12719" y="481"/>
                    <a:pt x="12719" y="296"/>
                  </a:cubicBezTo>
                  <a:cubicBezTo>
                    <a:pt x="12719" y="148"/>
                    <a:pt x="12608" y="1"/>
                    <a:pt x="124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2076;p37"/>
            <p:cNvSpPr/>
            <p:nvPr/>
          </p:nvSpPr>
          <p:spPr>
            <a:xfrm>
              <a:off x="1709575" y="4631150"/>
              <a:ext cx="317975" cy="15750"/>
            </a:xfrm>
            <a:custGeom>
              <a:avLst/>
              <a:gdLst/>
              <a:ahLst/>
              <a:cxnLst/>
              <a:rect l="l" t="t" r="r" b="b"/>
              <a:pathLst>
                <a:path w="12719" h="630" extrusionOk="0">
                  <a:moveTo>
                    <a:pt x="297" y="1"/>
                  </a:moveTo>
                  <a:cubicBezTo>
                    <a:pt x="112" y="1"/>
                    <a:pt x="1" y="149"/>
                    <a:pt x="1" y="297"/>
                  </a:cubicBezTo>
                  <a:cubicBezTo>
                    <a:pt x="1" y="481"/>
                    <a:pt x="112" y="629"/>
                    <a:pt x="297" y="629"/>
                  </a:cubicBezTo>
                  <a:lnTo>
                    <a:pt x="12423" y="629"/>
                  </a:lnTo>
                  <a:cubicBezTo>
                    <a:pt x="12608" y="629"/>
                    <a:pt x="12719" y="481"/>
                    <a:pt x="12719" y="297"/>
                  </a:cubicBezTo>
                  <a:cubicBezTo>
                    <a:pt x="12719" y="149"/>
                    <a:pt x="12608" y="1"/>
                    <a:pt x="124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2077;p37"/>
            <p:cNvSpPr/>
            <p:nvPr/>
          </p:nvSpPr>
          <p:spPr>
            <a:xfrm>
              <a:off x="1709575" y="4717125"/>
              <a:ext cx="317975" cy="15725"/>
            </a:xfrm>
            <a:custGeom>
              <a:avLst/>
              <a:gdLst/>
              <a:ahLst/>
              <a:cxnLst/>
              <a:rect l="l" t="t" r="r" b="b"/>
              <a:pathLst>
                <a:path w="12719" h="629" extrusionOk="0">
                  <a:moveTo>
                    <a:pt x="297" y="0"/>
                  </a:moveTo>
                  <a:cubicBezTo>
                    <a:pt x="112" y="0"/>
                    <a:pt x="1" y="148"/>
                    <a:pt x="1" y="296"/>
                  </a:cubicBezTo>
                  <a:cubicBezTo>
                    <a:pt x="1" y="481"/>
                    <a:pt x="112" y="629"/>
                    <a:pt x="297" y="629"/>
                  </a:cubicBezTo>
                  <a:lnTo>
                    <a:pt x="12423" y="629"/>
                  </a:lnTo>
                  <a:cubicBezTo>
                    <a:pt x="12608" y="629"/>
                    <a:pt x="12719" y="481"/>
                    <a:pt x="12719" y="296"/>
                  </a:cubicBezTo>
                  <a:cubicBezTo>
                    <a:pt x="12719" y="148"/>
                    <a:pt x="12608" y="0"/>
                    <a:pt x="124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2078;p37"/>
            <p:cNvSpPr/>
            <p:nvPr/>
          </p:nvSpPr>
          <p:spPr>
            <a:xfrm>
              <a:off x="1709575" y="4803075"/>
              <a:ext cx="317975" cy="14800"/>
            </a:xfrm>
            <a:custGeom>
              <a:avLst/>
              <a:gdLst/>
              <a:ahLst/>
              <a:cxnLst/>
              <a:rect l="l" t="t" r="r" b="b"/>
              <a:pathLst>
                <a:path w="12719" h="592" extrusionOk="0">
                  <a:moveTo>
                    <a:pt x="297" y="0"/>
                  </a:moveTo>
                  <a:cubicBezTo>
                    <a:pt x="112" y="0"/>
                    <a:pt x="1" y="111"/>
                    <a:pt x="1" y="296"/>
                  </a:cubicBezTo>
                  <a:cubicBezTo>
                    <a:pt x="1" y="481"/>
                    <a:pt x="112" y="592"/>
                    <a:pt x="297" y="592"/>
                  </a:cubicBezTo>
                  <a:lnTo>
                    <a:pt x="12423" y="592"/>
                  </a:lnTo>
                  <a:cubicBezTo>
                    <a:pt x="12608" y="592"/>
                    <a:pt x="12719" y="481"/>
                    <a:pt x="12719" y="296"/>
                  </a:cubicBezTo>
                  <a:cubicBezTo>
                    <a:pt x="12719" y="111"/>
                    <a:pt x="12608" y="0"/>
                    <a:pt x="124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2079;p37"/>
            <p:cNvSpPr/>
            <p:nvPr/>
          </p:nvSpPr>
          <p:spPr>
            <a:xfrm>
              <a:off x="2163400" y="3753100"/>
              <a:ext cx="949250" cy="949250"/>
            </a:xfrm>
            <a:custGeom>
              <a:avLst/>
              <a:gdLst/>
              <a:ahLst/>
              <a:cxnLst/>
              <a:rect l="l" t="t" r="r" b="b"/>
              <a:pathLst>
                <a:path w="37970" h="37970" extrusionOk="0">
                  <a:moveTo>
                    <a:pt x="19003" y="1"/>
                  </a:moveTo>
                  <a:cubicBezTo>
                    <a:pt x="8504" y="1"/>
                    <a:pt x="0" y="8504"/>
                    <a:pt x="0" y="19004"/>
                  </a:cubicBezTo>
                  <a:cubicBezTo>
                    <a:pt x="0" y="29466"/>
                    <a:pt x="8504" y="37970"/>
                    <a:pt x="19003" y="37970"/>
                  </a:cubicBezTo>
                  <a:cubicBezTo>
                    <a:pt x="29466" y="37970"/>
                    <a:pt x="37969" y="29466"/>
                    <a:pt x="37969" y="19004"/>
                  </a:cubicBezTo>
                  <a:cubicBezTo>
                    <a:pt x="37969" y="8504"/>
                    <a:pt x="29466" y="1"/>
                    <a:pt x="190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37"/>
            <p:cNvSpPr/>
            <p:nvPr/>
          </p:nvSpPr>
          <p:spPr>
            <a:xfrm>
              <a:off x="2155075" y="3744775"/>
              <a:ext cx="965875" cy="965900"/>
            </a:xfrm>
            <a:custGeom>
              <a:avLst/>
              <a:gdLst/>
              <a:ahLst/>
              <a:cxnLst/>
              <a:rect l="l" t="t" r="r" b="b"/>
              <a:pathLst>
                <a:path w="38635" h="38636" extrusionOk="0">
                  <a:moveTo>
                    <a:pt x="19336" y="629"/>
                  </a:moveTo>
                  <a:cubicBezTo>
                    <a:pt x="24475" y="629"/>
                    <a:pt x="29133" y="2737"/>
                    <a:pt x="32535" y="6101"/>
                  </a:cubicBezTo>
                  <a:cubicBezTo>
                    <a:pt x="35899" y="9502"/>
                    <a:pt x="38006" y="14161"/>
                    <a:pt x="38006" y="19337"/>
                  </a:cubicBezTo>
                  <a:cubicBezTo>
                    <a:pt x="38006" y="24476"/>
                    <a:pt x="35899" y="29171"/>
                    <a:pt x="32535" y="32535"/>
                  </a:cubicBezTo>
                  <a:cubicBezTo>
                    <a:pt x="29133" y="35936"/>
                    <a:pt x="24475" y="38007"/>
                    <a:pt x="19336" y="38007"/>
                  </a:cubicBezTo>
                  <a:cubicBezTo>
                    <a:pt x="14160" y="38007"/>
                    <a:pt x="9502" y="35936"/>
                    <a:pt x="6101" y="32535"/>
                  </a:cubicBezTo>
                  <a:cubicBezTo>
                    <a:pt x="2736" y="29171"/>
                    <a:pt x="629" y="24476"/>
                    <a:pt x="629" y="19337"/>
                  </a:cubicBezTo>
                  <a:cubicBezTo>
                    <a:pt x="629" y="14161"/>
                    <a:pt x="2736" y="9502"/>
                    <a:pt x="6101" y="6101"/>
                  </a:cubicBezTo>
                  <a:cubicBezTo>
                    <a:pt x="9502" y="2737"/>
                    <a:pt x="14160" y="629"/>
                    <a:pt x="19336" y="629"/>
                  </a:cubicBezTo>
                  <a:close/>
                  <a:moveTo>
                    <a:pt x="19336" y="1"/>
                  </a:moveTo>
                  <a:cubicBezTo>
                    <a:pt x="8652" y="1"/>
                    <a:pt x="1" y="8652"/>
                    <a:pt x="1" y="19337"/>
                  </a:cubicBezTo>
                  <a:cubicBezTo>
                    <a:pt x="1" y="29984"/>
                    <a:pt x="8652" y="38635"/>
                    <a:pt x="19336" y="38635"/>
                  </a:cubicBezTo>
                  <a:cubicBezTo>
                    <a:pt x="29984" y="38635"/>
                    <a:pt x="38635" y="29984"/>
                    <a:pt x="38635" y="19337"/>
                  </a:cubicBezTo>
                  <a:cubicBezTo>
                    <a:pt x="38635" y="8652"/>
                    <a:pt x="29984" y="1"/>
                    <a:pt x="193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37"/>
            <p:cNvSpPr/>
            <p:nvPr/>
          </p:nvSpPr>
          <p:spPr>
            <a:xfrm>
              <a:off x="2283550" y="3873250"/>
              <a:ext cx="708950" cy="708950"/>
            </a:xfrm>
            <a:custGeom>
              <a:avLst/>
              <a:gdLst/>
              <a:ahLst/>
              <a:cxnLst/>
              <a:rect l="l" t="t" r="r" b="b"/>
              <a:pathLst>
                <a:path w="28358" h="28358" extrusionOk="0">
                  <a:moveTo>
                    <a:pt x="14197" y="1"/>
                  </a:moveTo>
                  <a:cubicBezTo>
                    <a:pt x="6360" y="1"/>
                    <a:pt x="1" y="6360"/>
                    <a:pt x="1" y="14198"/>
                  </a:cubicBezTo>
                  <a:cubicBezTo>
                    <a:pt x="1" y="22035"/>
                    <a:pt x="6360" y="28357"/>
                    <a:pt x="14197" y="28357"/>
                  </a:cubicBezTo>
                  <a:cubicBezTo>
                    <a:pt x="22035" y="28357"/>
                    <a:pt x="28357" y="22035"/>
                    <a:pt x="28357" y="14198"/>
                  </a:cubicBezTo>
                  <a:cubicBezTo>
                    <a:pt x="28357" y="6360"/>
                    <a:pt x="22035" y="1"/>
                    <a:pt x="1419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37"/>
            <p:cNvSpPr/>
            <p:nvPr/>
          </p:nvSpPr>
          <p:spPr>
            <a:xfrm>
              <a:off x="2275225" y="3864950"/>
              <a:ext cx="725575" cy="725575"/>
            </a:xfrm>
            <a:custGeom>
              <a:avLst/>
              <a:gdLst/>
              <a:ahLst/>
              <a:cxnLst/>
              <a:rect l="l" t="t" r="r" b="b"/>
              <a:pathLst>
                <a:path w="29023" h="29023" extrusionOk="0">
                  <a:moveTo>
                    <a:pt x="14530" y="629"/>
                  </a:moveTo>
                  <a:cubicBezTo>
                    <a:pt x="18338" y="629"/>
                    <a:pt x="21813" y="2181"/>
                    <a:pt x="24327" y="4695"/>
                  </a:cubicBezTo>
                  <a:cubicBezTo>
                    <a:pt x="26841" y="7209"/>
                    <a:pt x="28394" y="10685"/>
                    <a:pt x="28394" y="14530"/>
                  </a:cubicBezTo>
                  <a:cubicBezTo>
                    <a:pt x="28394" y="18338"/>
                    <a:pt x="26841" y="21813"/>
                    <a:pt x="24327" y="24327"/>
                  </a:cubicBezTo>
                  <a:cubicBezTo>
                    <a:pt x="21813" y="26841"/>
                    <a:pt x="18338" y="28394"/>
                    <a:pt x="14530" y="28394"/>
                  </a:cubicBezTo>
                  <a:cubicBezTo>
                    <a:pt x="10685" y="28394"/>
                    <a:pt x="7210" y="26841"/>
                    <a:pt x="4696" y="24327"/>
                  </a:cubicBezTo>
                  <a:cubicBezTo>
                    <a:pt x="2182" y="21813"/>
                    <a:pt x="629" y="18338"/>
                    <a:pt x="629" y="14530"/>
                  </a:cubicBezTo>
                  <a:cubicBezTo>
                    <a:pt x="629" y="10685"/>
                    <a:pt x="2182" y="7209"/>
                    <a:pt x="4696" y="4695"/>
                  </a:cubicBezTo>
                  <a:cubicBezTo>
                    <a:pt x="7210" y="2181"/>
                    <a:pt x="10685" y="629"/>
                    <a:pt x="14530" y="629"/>
                  </a:cubicBezTo>
                  <a:close/>
                  <a:moveTo>
                    <a:pt x="14530" y="0"/>
                  </a:moveTo>
                  <a:cubicBezTo>
                    <a:pt x="6508" y="0"/>
                    <a:pt x="1" y="6507"/>
                    <a:pt x="1" y="14530"/>
                  </a:cubicBezTo>
                  <a:cubicBezTo>
                    <a:pt x="1" y="22515"/>
                    <a:pt x="6508" y="29022"/>
                    <a:pt x="14530" y="29022"/>
                  </a:cubicBezTo>
                  <a:cubicBezTo>
                    <a:pt x="22516" y="29022"/>
                    <a:pt x="29023" y="22515"/>
                    <a:pt x="29023" y="14530"/>
                  </a:cubicBezTo>
                  <a:cubicBezTo>
                    <a:pt x="29023" y="6507"/>
                    <a:pt x="22516" y="0"/>
                    <a:pt x="145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37"/>
            <p:cNvSpPr/>
            <p:nvPr/>
          </p:nvSpPr>
          <p:spPr>
            <a:xfrm>
              <a:off x="2413875" y="4003575"/>
              <a:ext cx="448300" cy="448300"/>
            </a:xfrm>
            <a:custGeom>
              <a:avLst/>
              <a:gdLst/>
              <a:ahLst/>
              <a:cxnLst/>
              <a:rect l="l" t="t" r="r" b="b"/>
              <a:pathLst>
                <a:path w="17932" h="17932" extrusionOk="0">
                  <a:moveTo>
                    <a:pt x="8984" y="1"/>
                  </a:moveTo>
                  <a:cubicBezTo>
                    <a:pt x="4030" y="1"/>
                    <a:pt x="0" y="4030"/>
                    <a:pt x="0" y="8985"/>
                  </a:cubicBezTo>
                  <a:cubicBezTo>
                    <a:pt x="0" y="13902"/>
                    <a:pt x="4030" y="17931"/>
                    <a:pt x="8984" y="17931"/>
                  </a:cubicBezTo>
                  <a:cubicBezTo>
                    <a:pt x="13901" y="17931"/>
                    <a:pt x="17931" y="13902"/>
                    <a:pt x="17931" y="8985"/>
                  </a:cubicBezTo>
                  <a:cubicBezTo>
                    <a:pt x="17931" y="4030"/>
                    <a:pt x="13901" y="1"/>
                    <a:pt x="89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37"/>
            <p:cNvSpPr/>
            <p:nvPr/>
          </p:nvSpPr>
          <p:spPr>
            <a:xfrm>
              <a:off x="2406475" y="3996175"/>
              <a:ext cx="463075" cy="463100"/>
            </a:xfrm>
            <a:custGeom>
              <a:avLst/>
              <a:gdLst/>
              <a:ahLst/>
              <a:cxnLst/>
              <a:rect l="l" t="t" r="r" b="b"/>
              <a:pathLst>
                <a:path w="18523" h="18524" extrusionOk="0">
                  <a:moveTo>
                    <a:pt x="9280" y="592"/>
                  </a:moveTo>
                  <a:cubicBezTo>
                    <a:pt x="11646" y="592"/>
                    <a:pt x="13828" y="1591"/>
                    <a:pt x="15380" y="3143"/>
                  </a:cubicBezTo>
                  <a:cubicBezTo>
                    <a:pt x="16933" y="4696"/>
                    <a:pt x="17931" y="6877"/>
                    <a:pt x="17931" y="9281"/>
                  </a:cubicBezTo>
                  <a:cubicBezTo>
                    <a:pt x="17931" y="11647"/>
                    <a:pt x="16933" y="13828"/>
                    <a:pt x="15380" y="15381"/>
                  </a:cubicBezTo>
                  <a:cubicBezTo>
                    <a:pt x="13828" y="16934"/>
                    <a:pt x="11646" y="17932"/>
                    <a:pt x="9280" y="17932"/>
                  </a:cubicBezTo>
                  <a:cubicBezTo>
                    <a:pt x="6877" y="17932"/>
                    <a:pt x="4696" y="16934"/>
                    <a:pt x="3143" y="15381"/>
                  </a:cubicBezTo>
                  <a:cubicBezTo>
                    <a:pt x="1590" y="13828"/>
                    <a:pt x="592" y="11647"/>
                    <a:pt x="592" y="9281"/>
                  </a:cubicBezTo>
                  <a:cubicBezTo>
                    <a:pt x="592" y="6877"/>
                    <a:pt x="1590" y="4696"/>
                    <a:pt x="3143" y="3143"/>
                  </a:cubicBezTo>
                  <a:cubicBezTo>
                    <a:pt x="4696" y="1591"/>
                    <a:pt x="6877" y="592"/>
                    <a:pt x="9280" y="592"/>
                  </a:cubicBezTo>
                  <a:close/>
                  <a:moveTo>
                    <a:pt x="9280" y="1"/>
                  </a:moveTo>
                  <a:cubicBezTo>
                    <a:pt x="4141" y="1"/>
                    <a:pt x="1" y="4142"/>
                    <a:pt x="1" y="9281"/>
                  </a:cubicBezTo>
                  <a:cubicBezTo>
                    <a:pt x="1" y="14383"/>
                    <a:pt x="4141" y="18523"/>
                    <a:pt x="9280" y="18523"/>
                  </a:cubicBezTo>
                  <a:cubicBezTo>
                    <a:pt x="14382" y="18523"/>
                    <a:pt x="18523" y="14383"/>
                    <a:pt x="18523" y="9281"/>
                  </a:cubicBezTo>
                  <a:cubicBezTo>
                    <a:pt x="18523" y="4142"/>
                    <a:pt x="14382" y="1"/>
                    <a:pt x="92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37"/>
            <p:cNvSpPr/>
            <p:nvPr/>
          </p:nvSpPr>
          <p:spPr>
            <a:xfrm>
              <a:off x="1636575" y="3993425"/>
              <a:ext cx="469550" cy="468625"/>
            </a:xfrm>
            <a:custGeom>
              <a:avLst/>
              <a:gdLst/>
              <a:ahLst/>
              <a:cxnLst/>
              <a:rect l="l" t="t" r="r" b="b"/>
              <a:pathLst>
                <a:path w="18782" h="18745" extrusionOk="0">
                  <a:moveTo>
                    <a:pt x="9391" y="0"/>
                  </a:moveTo>
                  <a:cubicBezTo>
                    <a:pt x="4215" y="0"/>
                    <a:pt x="0" y="4178"/>
                    <a:pt x="0" y="9391"/>
                  </a:cubicBezTo>
                  <a:cubicBezTo>
                    <a:pt x="0" y="14566"/>
                    <a:pt x="4215" y="18744"/>
                    <a:pt x="9391" y="18744"/>
                  </a:cubicBezTo>
                  <a:cubicBezTo>
                    <a:pt x="14567" y="18744"/>
                    <a:pt x="18781" y="14566"/>
                    <a:pt x="18781" y="9391"/>
                  </a:cubicBezTo>
                  <a:cubicBezTo>
                    <a:pt x="18781" y="4178"/>
                    <a:pt x="14567" y="0"/>
                    <a:pt x="93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37"/>
            <p:cNvSpPr/>
            <p:nvPr/>
          </p:nvSpPr>
          <p:spPr>
            <a:xfrm>
              <a:off x="1629175" y="3985100"/>
              <a:ext cx="484325" cy="485250"/>
            </a:xfrm>
            <a:custGeom>
              <a:avLst/>
              <a:gdLst/>
              <a:ahLst/>
              <a:cxnLst/>
              <a:rect l="l" t="t" r="r" b="b"/>
              <a:pathLst>
                <a:path w="19373" h="19410" extrusionOk="0">
                  <a:moveTo>
                    <a:pt x="9687" y="629"/>
                  </a:moveTo>
                  <a:cubicBezTo>
                    <a:pt x="12201" y="629"/>
                    <a:pt x="14456" y="1664"/>
                    <a:pt x="16120" y="3291"/>
                  </a:cubicBezTo>
                  <a:cubicBezTo>
                    <a:pt x="17746" y="4917"/>
                    <a:pt x="18744" y="7210"/>
                    <a:pt x="18744" y="9724"/>
                  </a:cubicBezTo>
                  <a:cubicBezTo>
                    <a:pt x="18744" y="12201"/>
                    <a:pt x="17746" y="14493"/>
                    <a:pt x="16120" y="16120"/>
                  </a:cubicBezTo>
                  <a:cubicBezTo>
                    <a:pt x="14456" y="17783"/>
                    <a:pt x="12201" y="18781"/>
                    <a:pt x="9687" y="18781"/>
                  </a:cubicBezTo>
                  <a:cubicBezTo>
                    <a:pt x="7173" y="18781"/>
                    <a:pt x="4917" y="17783"/>
                    <a:pt x="3254" y="16120"/>
                  </a:cubicBezTo>
                  <a:cubicBezTo>
                    <a:pt x="1627" y="14493"/>
                    <a:pt x="592" y="12201"/>
                    <a:pt x="592" y="9724"/>
                  </a:cubicBezTo>
                  <a:cubicBezTo>
                    <a:pt x="592" y="7210"/>
                    <a:pt x="1627" y="4917"/>
                    <a:pt x="3254" y="3291"/>
                  </a:cubicBezTo>
                  <a:cubicBezTo>
                    <a:pt x="4917" y="1664"/>
                    <a:pt x="7173" y="629"/>
                    <a:pt x="9687" y="629"/>
                  </a:cubicBezTo>
                  <a:close/>
                  <a:moveTo>
                    <a:pt x="9687" y="0"/>
                  </a:moveTo>
                  <a:cubicBezTo>
                    <a:pt x="4326" y="0"/>
                    <a:pt x="0" y="4363"/>
                    <a:pt x="0" y="9724"/>
                  </a:cubicBezTo>
                  <a:cubicBezTo>
                    <a:pt x="0" y="15047"/>
                    <a:pt x="4326" y="19410"/>
                    <a:pt x="9687" y="19410"/>
                  </a:cubicBezTo>
                  <a:cubicBezTo>
                    <a:pt x="15047" y="19410"/>
                    <a:pt x="19373" y="15047"/>
                    <a:pt x="19373" y="9724"/>
                  </a:cubicBezTo>
                  <a:cubicBezTo>
                    <a:pt x="19373" y="4363"/>
                    <a:pt x="15047" y="0"/>
                    <a:pt x="96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37"/>
            <p:cNvSpPr/>
            <p:nvPr/>
          </p:nvSpPr>
          <p:spPr>
            <a:xfrm>
              <a:off x="1740075" y="4096925"/>
              <a:ext cx="262525" cy="262525"/>
            </a:xfrm>
            <a:custGeom>
              <a:avLst/>
              <a:gdLst/>
              <a:ahLst/>
              <a:cxnLst/>
              <a:rect l="l" t="t" r="r" b="b"/>
              <a:pathLst>
                <a:path w="10501" h="10501" extrusionOk="0">
                  <a:moveTo>
                    <a:pt x="5251" y="1"/>
                  </a:moveTo>
                  <a:cubicBezTo>
                    <a:pt x="2367" y="1"/>
                    <a:pt x="1" y="2330"/>
                    <a:pt x="1" y="5251"/>
                  </a:cubicBezTo>
                  <a:cubicBezTo>
                    <a:pt x="1" y="8134"/>
                    <a:pt x="2367" y="10500"/>
                    <a:pt x="5251" y="10500"/>
                  </a:cubicBezTo>
                  <a:cubicBezTo>
                    <a:pt x="8134" y="10500"/>
                    <a:pt x="10501" y="8134"/>
                    <a:pt x="10501" y="5251"/>
                  </a:cubicBezTo>
                  <a:cubicBezTo>
                    <a:pt x="10501" y="2330"/>
                    <a:pt x="8134" y="1"/>
                    <a:pt x="52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37"/>
            <p:cNvSpPr/>
            <p:nvPr/>
          </p:nvSpPr>
          <p:spPr>
            <a:xfrm>
              <a:off x="1732700" y="4088600"/>
              <a:ext cx="277300" cy="278250"/>
            </a:xfrm>
            <a:custGeom>
              <a:avLst/>
              <a:gdLst/>
              <a:ahLst/>
              <a:cxnLst/>
              <a:rect l="l" t="t" r="r" b="b"/>
              <a:pathLst>
                <a:path w="11092" h="11130" extrusionOk="0">
                  <a:moveTo>
                    <a:pt x="5546" y="629"/>
                  </a:moveTo>
                  <a:cubicBezTo>
                    <a:pt x="6914" y="629"/>
                    <a:pt x="8134" y="1184"/>
                    <a:pt x="9021" y="2071"/>
                  </a:cubicBezTo>
                  <a:cubicBezTo>
                    <a:pt x="9945" y="2959"/>
                    <a:pt x="10500" y="4216"/>
                    <a:pt x="10500" y="5584"/>
                  </a:cubicBezTo>
                  <a:cubicBezTo>
                    <a:pt x="10500" y="6915"/>
                    <a:pt x="9945" y="8172"/>
                    <a:pt x="9021" y="9059"/>
                  </a:cubicBezTo>
                  <a:cubicBezTo>
                    <a:pt x="8134" y="9946"/>
                    <a:pt x="6914" y="10501"/>
                    <a:pt x="5546" y="10501"/>
                  </a:cubicBezTo>
                  <a:cubicBezTo>
                    <a:pt x="4178" y="10501"/>
                    <a:pt x="2958" y="9946"/>
                    <a:pt x="2033" y="9059"/>
                  </a:cubicBezTo>
                  <a:cubicBezTo>
                    <a:pt x="1146" y="8172"/>
                    <a:pt x="592" y="6915"/>
                    <a:pt x="592" y="5584"/>
                  </a:cubicBezTo>
                  <a:cubicBezTo>
                    <a:pt x="592" y="4216"/>
                    <a:pt x="1146" y="2959"/>
                    <a:pt x="2033" y="2071"/>
                  </a:cubicBezTo>
                  <a:cubicBezTo>
                    <a:pt x="2958" y="1184"/>
                    <a:pt x="4178" y="629"/>
                    <a:pt x="5546" y="629"/>
                  </a:cubicBezTo>
                  <a:close/>
                  <a:moveTo>
                    <a:pt x="5546" y="1"/>
                  </a:moveTo>
                  <a:cubicBezTo>
                    <a:pt x="2477" y="1"/>
                    <a:pt x="0" y="2515"/>
                    <a:pt x="0" y="5584"/>
                  </a:cubicBezTo>
                  <a:cubicBezTo>
                    <a:pt x="0" y="8652"/>
                    <a:pt x="2477" y="11129"/>
                    <a:pt x="5546" y="11129"/>
                  </a:cubicBezTo>
                  <a:cubicBezTo>
                    <a:pt x="8614" y="11129"/>
                    <a:pt x="11091" y="8652"/>
                    <a:pt x="11091" y="5584"/>
                  </a:cubicBezTo>
                  <a:cubicBezTo>
                    <a:pt x="11091" y="2515"/>
                    <a:pt x="8614" y="1"/>
                    <a:pt x="55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37"/>
            <p:cNvSpPr/>
            <p:nvPr/>
          </p:nvSpPr>
          <p:spPr>
            <a:xfrm>
              <a:off x="1304750" y="4090450"/>
              <a:ext cx="274525" cy="274550"/>
            </a:xfrm>
            <a:custGeom>
              <a:avLst/>
              <a:gdLst/>
              <a:ahLst/>
              <a:cxnLst/>
              <a:rect l="l" t="t" r="r" b="b"/>
              <a:pathLst>
                <a:path w="10981" h="10982" extrusionOk="0">
                  <a:moveTo>
                    <a:pt x="5509" y="1"/>
                  </a:moveTo>
                  <a:cubicBezTo>
                    <a:pt x="2478" y="1"/>
                    <a:pt x="1" y="2478"/>
                    <a:pt x="1" y="5510"/>
                  </a:cubicBezTo>
                  <a:cubicBezTo>
                    <a:pt x="1" y="8541"/>
                    <a:pt x="2478" y="10981"/>
                    <a:pt x="5509" y="10981"/>
                  </a:cubicBezTo>
                  <a:cubicBezTo>
                    <a:pt x="8541" y="10981"/>
                    <a:pt x="10981" y="8541"/>
                    <a:pt x="10981" y="5510"/>
                  </a:cubicBezTo>
                  <a:cubicBezTo>
                    <a:pt x="10981" y="2478"/>
                    <a:pt x="8541" y="1"/>
                    <a:pt x="55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37"/>
            <p:cNvSpPr/>
            <p:nvPr/>
          </p:nvSpPr>
          <p:spPr>
            <a:xfrm>
              <a:off x="1297350" y="4083075"/>
              <a:ext cx="290250" cy="289300"/>
            </a:xfrm>
            <a:custGeom>
              <a:avLst/>
              <a:gdLst/>
              <a:ahLst/>
              <a:cxnLst/>
              <a:rect l="l" t="t" r="r" b="b"/>
              <a:pathLst>
                <a:path w="11610" h="11572" extrusionOk="0">
                  <a:moveTo>
                    <a:pt x="5805" y="592"/>
                  </a:moveTo>
                  <a:cubicBezTo>
                    <a:pt x="7210" y="592"/>
                    <a:pt x="8504" y="1183"/>
                    <a:pt x="9465" y="2108"/>
                  </a:cubicBezTo>
                  <a:cubicBezTo>
                    <a:pt x="10390" y="3069"/>
                    <a:pt x="10981" y="4363"/>
                    <a:pt x="10981" y="5805"/>
                  </a:cubicBezTo>
                  <a:cubicBezTo>
                    <a:pt x="10981" y="7209"/>
                    <a:pt x="10390" y="8503"/>
                    <a:pt x="9465" y="9465"/>
                  </a:cubicBezTo>
                  <a:cubicBezTo>
                    <a:pt x="8504" y="10389"/>
                    <a:pt x="7210" y="10980"/>
                    <a:pt x="5805" y="10980"/>
                  </a:cubicBezTo>
                  <a:cubicBezTo>
                    <a:pt x="4363" y="10980"/>
                    <a:pt x="3070" y="10389"/>
                    <a:pt x="2108" y="9465"/>
                  </a:cubicBezTo>
                  <a:cubicBezTo>
                    <a:pt x="1184" y="8503"/>
                    <a:pt x="592" y="7209"/>
                    <a:pt x="592" y="5805"/>
                  </a:cubicBezTo>
                  <a:cubicBezTo>
                    <a:pt x="592" y="4363"/>
                    <a:pt x="1184" y="3069"/>
                    <a:pt x="2108" y="2108"/>
                  </a:cubicBezTo>
                  <a:cubicBezTo>
                    <a:pt x="3070" y="1183"/>
                    <a:pt x="4363" y="592"/>
                    <a:pt x="5805" y="592"/>
                  </a:cubicBezTo>
                  <a:close/>
                  <a:moveTo>
                    <a:pt x="5805" y="0"/>
                  </a:moveTo>
                  <a:cubicBezTo>
                    <a:pt x="2589" y="0"/>
                    <a:pt x="1" y="2588"/>
                    <a:pt x="1" y="5805"/>
                  </a:cubicBezTo>
                  <a:cubicBezTo>
                    <a:pt x="1" y="8984"/>
                    <a:pt x="2589" y="11572"/>
                    <a:pt x="5805" y="11572"/>
                  </a:cubicBezTo>
                  <a:cubicBezTo>
                    <a:pt x="8985" y="11572"/>
                    <a:pt x="11610" y="8984"/>
                    <a:pt x="11610" y="5805"/>
                  </a:cubicBezTo>
                  <a:cubicBezTo>
                    <a:pt x="11610" y="2588"/>
                    <a:pt x="8985" y="0"/>
                    <a:pt x="58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37"/>
            <p:cNvSpPr/>
            <p:nvPr/>
          </p:nvSpPr>
          <p:spPr>
            <a:xfrm>
              <a:off x="1364825" y="4150550"/>
              <a:ext cx="154375" cy="154375"/>
            </a:xfrm>
            <a:custGeom>
              <a:avLst/>
              <a:gdLst/>
              <a:ahLst/>
              <a:cxnLst/>
              <a:rect l="l" t="t" r="r" b="b"/>
              <a:pathLst>
                <a:path w="6175" h="6175" extrusionOk="0">
                  <a:moveTo>
                    <a:pt x="3106" y="0"/>
                  </a:moveTo>
                  <a:cubicBezTo>
                    <a:pt x="1406" y="0"/>
                    <a:pt x="1" y="1405"/>
                    <a:pt x="1" y="3106"/>
                  </a:cubicBezTo>
                  <a:cubicBezTo>
                    <a:pt x="1" y="4806"/>
                    <a:pt x="1406" y="6174"/>
                    <a:pt x="3106" y="6174"/>
                  </a:cubicBezTo>
                  <a:cubicBezTo>
                    <a:pt x="4807" y="6174"/>
                    <a:pt x="6175" y="4806"/>
                    <a:pt x="6175" y="3106"/>
                  </a:cubicBezTo>
                  <a:cubicBezTo>
                    <a:pt x="6175" y="1405"/>
                    <a:pt x="4807" y="0"/>
                    <a:pt x="31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37"/>
            <p:cNvSpPr/>
            <p:nvPr/>
          </p:nvSpPr>
          <p:spPr>
            <a:xfrm>
              <a:off x="1357450" y="4143150"/>
              <a:ext cx="169150" cy="169150"/>
            </a:xfrm>
            <a:custGeom>
              <a:avLst/>
              <a:gdLst/>
              <a:ahLst/>
              <a:cxnLst/>
              <a:rect l="l" t="t" r="r" b="b"/>
              <a:pathLst>
                <a:path w="6766" h="6766" extrusionOk="0">
                  <a:moveTo>
                    <a:pt x="3401" y="629"/>
                  </a:moveTo>
                  <a:cubicBezTo>
                    <a:pt x="4141" y="629"/>
                    <a:pt x="4843" y="925"/>
                    <a:pt x="5361" y="1442"/>
                  </a:cubicBezTo>
                  <a:cubicBezTo>
                    <a:pt x="5841" y="1923"/>
                    <a:pt x="6174" y="2625"/>
                    <a:pt x="6174" y="3402"/>
                  </a:cubicBezTo>
                  <a:cubicBezTo>
                    <a:pt x="6174" y="4141"/>
                    <a:pt x="5841" y="4843"/>
                    <a:pt x="5361" y="5361"/>
                  </a:cubicBezTo>
                  <a:cubicBezTo>
                    <a:pt x="4843" y="5842"/>
                    <a:pt x="4141" y="6174"/>
                    <a:pt x="3401" y="6174"/>
                  </a:cubicBezTo>
                  <a:cubicBezTo>
                    <a:pt x="2625" y="6174"/>
                    <a:pt x="1923" y="5842"/>
                    <a:pt x="1442" y="5361"/>
                  </a:cubicBezTo>
                  <a:cubicBezTo>
                    <a:pt x="924" y="4843"/>
                    <a:pt x="629" y="4141"/>
                    <a:pt x="629" y="3402"/>
                  </a:cubicBezTo>
                  <a:cubicBezTo>
                    <a:pt x="629" y="2625"/>
                    <a:pt x="924" y="1923"/>
                    <a:pt x="1442" y="1442"/>
                  </a:cubicBezTo>
                  <a:cubicBezTo>
                    <a:pt x="1923" y="925"/>
                    <a:pt x="2625" y="629"/>
                    <a:pt x="3401" y="629"/>
                  </a:cubicBezTo>
                  <a:close/>
                  <a:moveTo>
                    <a:pt x="3401" y="0"/>
                  </a:moveTo>
                  <a:cubicBezTo>
                    <a:pt x="1516" y="0"/>
                    <a:pt x="0" y="1516"/>
                    <a:pt x="0" y="3402"/>
                  </a:cubicBezTo>
                  <a:cubicBezTo>
                    <a:pt x="0" y="5250"/>
                    <a:pt x="1516" y="6766"/>
                    <a:pt x="3401" y="6766"/>
                  </a:cubicBezTo>
                  <a:cubicBezTo>
                    <a:pt x="5250" y="6766"/>
                    <a:pt x="6766" y="5250"/>
                    <a:pt x="6766" y="3402"/>
                  </a:cubicBezTo>
                  <a:cubicBezTo>
                    <a:pt x="6766" y="1516"/>
                    <a:pt x="5250" y="0"/>
                    <a:pt x="34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37"/>
            <p:cNvSpPr/>
            <p:nvPr/>
          </p:nvSpPr>
          <p:spPr>
            <a:xfrm>
              <a:off x="1150400" y="4228175"/>
              <a:ext cx="1488100" cy="25"/>
            </a:xfrm>
            <a:custGeom>
              <a:avLst/>
              <a:gdLst/>
              <a:ahLst/>
              <a:cxnLst/>
              <a:rect l="l" t="t" r="r" b="b"/>
              <a:pathLst>
                <a:path w="59524" h="1" extrusionOk="0">
                  <a:moveTo>
                    <a:pt x="59523" y="1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37"/>
            <p:cNvSpPr/>
            <p:nvPr/>
          </p:nvSpPr>
          <p:spPr>
            <a:xfrm>
              <a:off x="1143000" y="4219850"/>
              <a:ext cx="1502900" cy="15750"/>
            </a:xfrm>
            <a:custGeom>
              <a:avLst/>
              <a:gdLst/>
              <a:ahLst/>
              <a:cxnLst/>
              <a:rect l="l" t="t" r="r" b="b"/>
              <a:pathLst>
                <a:path w="60116" h="630" extrusionOk="0">
                  <a:moveTo>
                    <a:pt x="297" y="1"/>
                  </a:moveTo>
                  <a:cubicBezTo>
                    <a:pt x="112" y="1"/>
                    <a:pt x="1" y="149"/>
                    <a:pt x="1" y="334"/>
                  </a:cubicBezTo>
                  <a:cubicBezTo>
                    <a:pt x="1" y="481"/>
                    <a:pt x="112" y="629"/>
                    <a:pt x="297" y="629"/>
                  </a:cubicBezTo>
                  <a:lnTo>
                    <a:pt x="59819" y="629"/>
                  </a:lnTo>
                  <a:cubicBezTo>
                    <a:pt x="59967" y="629"/>
                    <a:pt x="60115" y="481"/>
                    <a:pt x="60115" y="334"/>
                  </a:cubicBezTo>
                  <a:cubicBezTo>
                    <a:pt x="60115" y="149"/>
                    <a:pt x="59967" y="1"/>
                    <a:pt x="598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37"/>
            <p:cNvSpPr/>
            <p:nvPr/>
          </p:nvSpPr>
          <p:spPr>
            <a:xfrm>
              <a:off x="2662500" y="939625"/>
              <a:ext cx="943700" cy="739450"/>
            </a:xfrm>
            <a:custGeom>
              <a:avLst/>
              <a:gdLst/>
              <a:ahLst/>
              <a:cxnLst/>
              <a:rect l="l" t="t" r="r" b="b"/>
              <a:pathLst>
                <a:path w="37748" h="29578" extrusionOk="0">
                  <a:moveTo>
                    <a:pt x="1" y="1"/>
                  </a:moveTo>
                  <a:lnTo>
                    <a:pt x="1" y="29577"/>
                  </a:lnTo>
                  <a:lnTo>
                    <a:pt x="3587" y="29577"/>
                  </a:lnTo>
                  <a:cubicBezTo>
                    <a:pt x="5472" y="27507"/>
                    <a:pt x="7653" y="25917"/>
                    <a:pt x="10093" y="24956"/>
                  </a:cubicBezTo>
                  <a:cubicBezTo>
                    <a:pt x="15454" y="22775"/>
                    <a:pt x="20260" y="21998"/>
                    <a:pt x="24623" y="21998"/>
                  </a:cubicBezTo>
                  <a:cubicBezTo>
                    <a:pt x="29503" y="21998"/>
                    <a:pt x="33829" y="22960"/>
                    <a:pt x="37747" y="24106"/>
                  </a:cubicBezTo>
                  <a:lnTo>
                    <a:pt x="377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37"/>
            <p:cNvSpPr/>
            <p:nvPr/>
          </p:nvSpPr>
          <p:spPr>
            <a:xfrm>
              <a:off x="2752150" y="1489575"/>
              <a:ext cx="854050" cy="189500"/>
            </a:xfrm>
            <a:custGeom>
              <a:avLst/>
              <a:gdLst/>
              <a:ahLst/>
              <a:cxnLst/>
              <a:rect l="l" t="t" r="r" b="b"/>
              <a:pathLst>
                <a:path w="34162" h="7580" extrusionOk="0">
                  <a:moveTo>
                    <a:pt x="21037" y="0"/>
                  </a:moveTo>
                  <a:cubicBezTo>
                    <a:pt x="16674" y="0"/>
                    <a:pt x="11868" y="777"/>
                    <a:pt x="6507" y="2958"/>
                  </a:cubicBezTo>
                  <a:cubicBezTo>
                    <a:pt x="4067" y="3919"/>
                    <a:pt x="1886" y="5509"/>
                    <a:pt x="1" y="7579"/>
                  </a:cubicBezTo>
                  <a:lnTo>
                    <a:pt x="34161" y="7579"/>
                  </a:lnTo>
                  <a:lnTo>
                    <a:pt x="34161" y="2108"/>
                  </a:lnTo>
                  <a:cubicBezTo>
                    <a:pt x="30243" y="962"/>
                    <a:pt x="25917" y="0"/>
                    <a:pt x="210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37"/>
            <p:cNvSpPr/>
            <p:nvPr/>
          </p:nvSpPr>
          <p:spPr>
            <a:xfrm>
              <a:off x="2662500" y="1694750"/>
              <a:ext cx="943700" cy="74900"/>
            </a:xfrm>
            <a:custGeom>
              <a:avLst/>
              <a:gdLst/>
              <a:ahLst/>
              <a:cxnLst/>
              <a:rect l="l" t="t" r="r" b="b"/>
              <a:pathLst>
                <a:path w="37748" h="2996" extrusionOk="0">
                  <a:moveTo>
                    <a:pt x="1" y="1"/>
                  </a:moveTo>
                  <a:lnTo>
                    <a:pt x="1" y="2995"/>
                  </a:lnTo>
                  <a:lnTo>
                    <a:pt x="37747" y="2995"/>
                  </a:lnTo>
                  <a:lnTo>
                    <a:pt x="3774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37"/>
            <p:cNvSpPr/>
            <p:nvPr/>
          </p:nvSpPr>
          <p:spPr>
            <a:xfrm>
              <a:off x="2662500" y="1679050"/>
              <a:ext cx="943700" cy="15725"/>
            </a:xfrm>
            <a:custGeom>
              <a:avLst/>
              <a:gdLst/>
              <a:ahLst/>
              <a:cxnLst/>
              <a:rect l="l" t="t" r="r" b="b"/>
              <a:pathLst>
                <a:path w="37748" h="629" extrusionOk="0">
                  <a:moveTo>
                    <a:pt x="1" y="0"/>
                  </a:moveTo>
                  <a:lnTo>
                    <a:pt x="1" y="629"/>
                  </a:lnTo>
                  <a:lnTo>
                    <a:pt x="37747" y="629"/>
                  </a:lnTo>
                  <a:lnTo>
                    <a:pt x="3774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37"/>
            <p:cNvSpPr/>
            <p:nvPr/>
          </p:nvSpPr>
          <p:spPr>
            <a:xfrm>
              <a:off x="2655100" y="932250"/>
              <a:ext cx="959425" cy="844800"/>
            </a:xfrm>
            <a:custGeom>
              <a:avLst/>
              <a:gdLst/>
              <a:ahLst/>
              <a:cxnLst/>
              <a:rect l="l" t="t" r="r" b="b"/>
              <a:pathLst>
                <a:path w="38377" h="33792" extrusionOk="0">
                  <a:moveTo>
                    <a:pt x="37748" y="629"/>
                  </a:moveTo>
                  <a:lnTo>
                    <a:pt x="37748" y="33200"/>
                  </a:lnTo>
                  <a:lnTo>
                    <a:pt x="592" y="33200"/>
                  </a:lnTo>
                  <a:lnTo>
                    <a:pt x="592" y="629"/>
                  </a:lnTo>
                  <a:close/>
                  <a:moveTo>
                    <a:pt x="297" y="0"/>
                  </a:moveTo>
                  <a:cubicBezTo>
                    <a:pt x="223" y="0"/>
                    <a:pt x="149" y="37"/>
                    <a:pt x="75" y="111"/>
                  </a:cubicBezTo>
                  <a:cubicBezTo>
                    <a:pt x="1" y="148"/>
                    <a:pt x="1" y="222"/>
                    <a:pt x="1" y="296"/>
                  </a:cubicBezTo>
                  <a:lnTo>
                    <a:pt x="1" y="33495"/>
                  </a:lnTo>
                  <a:cubicBezTo>
                    <a:pt x="1" y="33569"/>
                    <a:pt x="1" y="33643"/>
                    <a:pt x="75" y="33717"/>
                  </a:cubicBezTo>
                  <a:cubicBezTo>
                    <a:pt x="149" y="33791"/>
                    <a:pt x="223" y="33791"/>
                    <a:pt x="297" y="33791"/>
                  </a:cubicBezTo>
                  <a:lnTo>
                    <a:pt x="38043" y="33791"/>
                  </a:lnTo>
                  <a:cubicBezTo>
                    <a:pt x="38154" y="33791"/>
                    <a:pt x="38228" y="33791"/>
                    <a:pt x="38265" y="33717"/>
                  </a:cubicBezTo>
                  <a:cubicBezTo>
                    <a:pt x="38339" y="33643"/>
                    <a:pt x="38376" y="33569"/>
                    <a:pt x="38376" y="33495"/>
                  </a:cubicBezTo>
                  <a:lnTo>
                    <a:pt x="38376" y="296"/>
                  </a:lnTo>
                  <a:cubicBezTo>
                    <a:pt x="38376" y="222"/>
                    <a:pt x="38339" y="148"/>
                    <a:pt x="38265" y="111"/>
                  </a:cubicBezTo>
                  <a:cubicBezTo>
                    <a:pt x="38228" y="37"/>
                    <a:pt x="38154" y="0"/>
                    <a:pt x="380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37"/>
            <p:cNvSpPr/>
            <p:nvPr/>
          </p:nvSpPr>
          <p:spPr>
            <a:xfrm>
              <a:off x="2662500" y="939625"/>
              <a:ext cx="943700" cy="141450"/>
            </a:xfrm>
            <a:custGeom>
              <a:avLst/>
              <a:gdLst/>
              <a:ahLst/>
              <a:cxnLst/>
              <a:rect l="l" t="t" r="r" b="b"/>
              <a:pathLst>
                <a:path w="37748" h="5658" extrusionOk="0">
                  <a:moveTo>
                    <a:pt x="1" y="1"/>
                  </a:moveTo>
                  <a:lnTo>
                    <a:pt x="1" y="5657"/>
                  </a:lnTo>
                  <a:lnTo>
                    <a:pt x="37747" y="5657"/>
                  </a:lnTo>
                  <a:lnTo>
                    <a:pt x="3774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37"/>
            <p:cNvSpPr/>
            <p:nvPr/>
          </p:nvSpPr>
          <p:spPr>
            <a:xfrm>
              <a:off x="2655100" y="932250"/>
              <a:ext cx="959425" cy="156225"/>
            </a:xfrm>
            <a:custGeom>
              <a:avLst/>
              <a:gdLst/>
              <a:ahLst/>
              <a:cxnLst/>
              <a:rect l="l" t="t" r="r" b="b"/>
              <a:pathLst>
                <a:path w="38377" h="6249" extrusionOk="0">
                  <a:moveTo>
                    <a:pt x="37748" y="629"/>
                  </a:moveTo>
                  <a:lnTo>
                    <a:pt x="37748" y="5657"/>
                  </a:lnTo>
                  <a:lnTo>
                    <a:pt x="592" y="5657"/>
                  </a:lnTo>
                  <a:lnTo>
                    <a:pt x="592" y="629"/>
                  </a:lnTo>
                  <a:close/>
                  <a:moveTo>
                    <a:pt x="297" y="0"/>
                  </a:moveTo>
                  <a:cubicBezTo>
                    <a:pt x="223" y="0"/>
                    <a:pt x="149" y="37"/>
                    <a:pt x="75" y="111"/>
                  </a:cubicBezTo>
                  <a:cubicBezTo>
                    <a:pt x="1" y="148"/>
                    <a:pt x="1" y="222"/>
                    <a:pt x="1" y="296"/>
                  </a:cubicBezTo>
                  <a:lnTo>
                    <a:pt x="1" y="5952"/>
                  </a:lnTo>
                  <a:cubicBezTo>
                    <a:pt x="1" y="6026"/>
                    <a:pt x="1" y="6100"/>
                    <a:pt x="75" y="6174"/>
                  </a:cubicBezTo>
                  <a:cubicBezTo>
                    <a:pt x="149" y="6211"/>
                    <a:pt x="223" y="6248"/>
                    <a:pt x="297" y="6248"/>
                  </a:cubicBezTo>
                  <a:lnTo>
                    <a:pt x="38043" y="6248"/>
                  </a:lnTo>
                  <a:cubicBezTo>
                    <a:pt x="38154" y="6248"/>
                    <a:pt x="38228" y="6211"/>
                    <a:pt x="38265" y="6174"/>
                  </a:cubicBezTo>
                  <a:cubicBezTo>
                    <a:pt x="38339" y="6100"/>
                    <a:pt x="38376" y="6026"/>
                    <a:pt x="38376" y="5952"/>
                  </a:cubicBezTo>
                  <a:lnTo>
                    <a:pt x="38376" y="296"/>
                  </a:lnTo>
                  <a:cubicBezTo>
                    <a:pt x="38376" y="222"/>
                    <a:pt x="38339" y="148"/>
                    <a:pt x="38265" y="111"/>
                  </a:cubicBezTo>
                  <a:cubicBezTo>
                    <a:pt x="38228" y="37"/>
                    <a:pt x="38154" y="0"/>
                    <a:pt x="380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37"/>
            <p:cNvSpPr/>
            <p:nvPr/>
          </p:nvSpPr>
          <p:spPr>
            <a:xfrm>
              <a:off x="2942550" y="1191950"/>
              <a:ext cx="389150" cy="389150"/>
            </a:xfrm>
            <a:custGeom>
              <a:avLst/>
              <a:gdLst/>
              <a:ahLst/>
              <a:cxnLst/>
              <a:rect l="l" t="t" r="r" b="b"/>
              <a:pathLst>
                <a:path w="15566" h="15566" extrusionOk="0">
                  <a:moveTo>
                    <a:pt x="7801" y="1"/>
                  </a:moveTo>
                  <a:cubicBezTo>
                    <a:pt x="3476" y="1"/>
                    <a:pt x="1" y="3476"/>
                    <a:pt x="1" y="7765"/>
                  </a:cubicBezTo>
                  <a:cubicBezTo>
                    <a:pt x="1" y="12090"/>
                    <a:pt x="3476" y="15565"/>
                    <a:pt x="7801" y="15565"/>
                  </a:cubicBezTo>
                  <a:cubicBezTo>
                    <a:pt x="12090" y="15565"/>
                    <a:pt x="15565" y="12090"/>
                    <a:pt x="15565" y="7765"/>
                  </a:cubicBezTo>
                  <a:cubicBezTo>
                    <a:pt x="15565" y="3476"/>
                    <a:pt x="12090" y="1"/>
                    <a:pt x="78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37"/>
            <p:cNvSpPr/>
            <p:nvPr/>
          </p:nvSpPr>
          <p:spPr>
            <a:xfrm>
              <a:off x="2935150" y="1183650"/>
              <a:ext cx="404850" cy="404850"/>
            </a:xfrm>
            <a:custGeom>
              <a:avLst/>
              <a:gdLst/>
              <a:ahLst/>
              <a:cxnLst/>
              <a:rect l="l" t="t" r="r" b="b"/>
              <a:pathLst>
                <a:path w="16194" h="16194" extrusionOk="0">
                  <a:moveTo>
                    <a:pt x="8097" y="629"/>
                  </a:moveTo>
                  <a:cubicBezTo>
                    <a:pt x="10168" y="629"/>
                    <a:pt x="12016" y="1479"/>
                    <a:pt x="13384" y="2810"/>
                  </a:cubicBezTo>
                  <a:cubicBezTo>
                    <a:pt x="14715" y="4178"/>
                    <a:pt x="15565" y="6026"/>
                    <a:pt x="15565" y="8097"/>
                  </a:cubicBezTo>
                  <a:cubicBezTo>
                    <a:pt x="15565" y="10167"/>
                    <a:pt x="14715" y="12052"/>
                    <a:pt x="13384" y="13383"/>
                  </a:cubicBezTo>
                  <a:cubicBezTo>
                    <a:pt x="12016" y="14751"/>
                    <a:pt x="10168" y="15565"/>
                    <a:pt x="8097" y="15565"/>
                  </a:cubicBezTo>
                  <a:cubicBezTo>
                    <a:pt x="6027" y="15565"/>
                    <a:pt x="4142" y="14751"/>
                    <a:pt x="2811" y="13383"/>
                  </a:cubicBezTo>
                  <a:cubicBezTo>
                    <a:pt x="1443" y="12052"/>
                    <a:pt x="629" y="10167"/>
                    <a:pt x="629" y="8097"/>
                  </a:cubicBezTo>
                  <a:cubicBezTo>
                    <a:pt x="629" y="6026"/>
                    <a:pt x="1443" y="4178"/>
                    <a:pt x="2811" y="2810"/>
                  </a:cubicBezTo>
                  <a:cubicBezTo>
                    <a:pt x="4142" y="1479"/>
                    <a:pt x="6027" y="629"/>
                    <a:pt x="8097" y="629"/>
                  </a:cubicBezTo>
                  <a:close/>
                  <a:moveTo>
                    <a:pt x="8097" y="0"/>
                  </a:moveTo>
                  <a:cubicBezTo>
                    <a:pt x="3624" y="0"/>
                    <a:pt x="1" y="3623"/>
                    <a:pt x="1" y="8097"/>
                  </a:cubicBezTo>
                  <a:cubicBezTo>
                    <a:pt x="1" y="12570"/>
                    <a:pt x="3624" y="16193"/>
                    <a:pt x="8097" y="16193"/>
                  </a:cubicBezTo>
                  <a:cubicBezTo>
                    <a:pt x="12571" y="16193"/>
                    <a:pt x="16194" y="12570"/>
                    <a:pt x="16194" y="8097"/>
                  </a:cubicBezTo>
                  <a:cubicBezTo>
                    <a:pt x="16194" y="3623"/>
                    <a:pt x="12571" y="0"/>
                    <a:pt x="80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37"/>
            <p:cNvSpPr/>
            <p:nvPr/>
          </p:nvSpPr>
          <p:spPr>
            <a:xfrm>
              <a:off x="3046075" y="1257575"/>
              <a:ext cx="228325" cy="263450"/>
            </a:xfrm>
            <a:custGeom>
              <a:avLst/>
              <a:gdLst/>
              <a:ahLst/>
              <a:cxnLst/>
              <a:rect l="l" t="t" r="r" b="b"/>
              <a:pathLst>
                <a:path w="9133" h="10538" extrusionOk="0">
                  <a:moveTo>
                    <a:pt x="0" y="1"/>
                  </a:moveTo>
                  <a:lnTo>
                    <a:pt x="0" y="10537"/>
                  </a:lnTo>
                  <a:lnTo>
                    <a:pt x="9132" y="528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37"/>
            <p:cNvSpPr/>
            <p:nvPr/>
          </p:nvSpPr>
          <p:spPr>
            <a:xfrm>
              <a:off x="3038675" y="1250425"/>
              <a:ext cx="243100" cy="278675"/>
            </a:xfrm>
            <a:custGeom>
              <a:avLst/>
              <a:gdLst/>
              <a:ahLst/>
              <a:cxnLst/>
              <a:rect l="l" t="t" r="r" b="b"/>
              <a:pathLst>
                <a:path w="9724" h="11147" extrusionOk="0">
                  <a:moveTo>
                    <a:pt x="592" y="838"/>
                  </a:moveTo>
                  <a:lnTo>
                    <a:pt x="8800" y="5574"/>
                  </a:lnTo>
                  <a:lnTo>
                    <a:pt x="592" y="10306"/>
                  </a:lnTo>
                  <a:lnTo>
                    <a:pt x="592" y="838"/>
                  </a:lnTo>
                  <a:close/>
                  <a:moveTo>
                    <a:pt x="310" y="0"/>
                  </a:moveTo>
                  <a:cubicBezTo>
                    <a:pt x="259" y="0"/>
                    <a:pt x="204" y="9"/>
                    <a:pt x="148" y="28"/>
                  </a:cubicBezTo>
                  <a:cubicBezTo>
                    <a:pt x="38" y="102"/>
                    <a:pt x="1" y="213"/>
                    <a:pt x="1" y="287"/>
                  </a:cubicBezTo>
                  <a:lnTo>
                    <a:pt x="1" y="10823"/>
                  </a:lnTo>
                  <a:cubicBezTo>
                    <a:pt x="1" y="10934"/>
                    <a:pt x="38" y="11045"/>
                    <a:pt x="148" y="11119"/>
                  </a:cubicBezTo>
                  <a:cubicBezTo>
                    <a:pt x="204" y="11138"/>
                    <a:pt x="259" y="11147"/>
                    <a:pt x="310" y="11147"/>
                  </a:cubicBezTo>
                  <a:cubicBezTo>
                    <a:pt x="361" y="11147"/>
                    <a:pt x="407" y="11138"/>
                    <a:pt x="444" y="11119"/>
                  </a:cubicBezTo>
                  <a:lnTo>
                    <a:pt x="9576" y="5832"/>
                  </a:lnTo>
                  <a:cubicBezTo>
                    <a:pt x="9687" y="5795"/>
                    <a:pt x="9724" y="5684"/>
                    <a:pt x="9724" y="5574"/>
                  </a:cubicBezTo>
                  <a:cubicBezTo>
                    <a:pt x="9724" y="5463"/>
                    <a:pt x="9687" y="5352"/>
                    <a:pt x="9576" y="5315"/>
                  </a:cubicBezTo>
                  <a:lnTo>
                    <a:pt x="444" y="28"/>
                  </a:lnTo>
                  <a:cubicBezTo>
                    <a:pt x="407" y="9"/>
                    <a:pt x="361" y="0"/>
                    <a:pt x="3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06" name="Google Shape;2106;p37"/>
          <p:cNvGrpSpPr/>
          <p:nvPr/>
        </p:nvGrpSpPr>
        <p:grpSpPr>
          <a:xfrm>
            <a:off x="720858" y="464417"/>
            <a:ext cx="635100" cy="732561"/>
            <a:chOff x="731647" y="573573"/>
            <a:chExt cx="635100" cy="734640"/>
          </a:xfrm>
        </p:grpSpPr>
        <p:grpSp>
          <p:nvGrpSpPr>
            <p:cNvPr id="2107" name="Google Shape;2107;p37"/>
            <p:cNvGrpSpPr/>
            <p:nvPr/>
          </p:nvGrpSpPr>
          <p:grpSpPr>
            <a:xfrm>
              <a:off x="731647" y="573573"/>
              <a:ext cx="635100" cy="635100"/>
              <a:chOff x="917231" y="750460"/>
              <a:chExt cx="635100" cy="635100"/>
            </a:xfrm>
          </p:grpSpPr>
          <p:sp>
            <p:nvSpPr>
              <p:cNvPr id="2108" name="Google Shape;2108;p37"/>
              <p:cNvSpPr/>
              <p:nvPr/>
            </p:nvSpPr>
            <p:spPr>
              <a:xfrm>
                <a:off x="917231" y="750460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9" name="Google Shape;2109;p37"/>
              <p:cNvSpPr/>
              <p:nvPr/>
            </p:nvSpPr>
            <p:spPr>
              <a:xfrm>
                <a:off x="1001943" y="835185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10" name="Google Shape;2110;p37"/>
            <p:cNvGrpSpPr/>
            <p:nvPr/>
          </p:nvGrpSpPr>
          <p:grpSpPr>
            <a:xfrm>
              <a:off x="961679" y="1281213"/>
              <a:ext cx="175013" cy="27000"/>
              <a:chOff x="5662375" y="212375"/>
              <a:chExt cx="175013" cy="27000"/>
            </a:xfrm>
          </p:grpSpPr>
          <p:sp>
            <p:nvSpPr>
              <p:cNvPr id="2111" name="Google Shape;2111;p37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12" name="Google Shape;2112;p37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13" name="Google Shape;2113;p37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sp>
        <p:nvSpPr>
          <p:cNvPr id="2138" name="Google Shape;2138;p37"/>
          <p:cNvSpPr txBox="1">
            <a:spLocks noGrp="1"/>
          </p:cNvSpPr>
          <p:nvPr>
            <p:ph type="title"/>
          </p:nvPr>
        </p:nvSpPr>
        <p:spPr>
          <a:xfrm>
            <a:off x="5907024" y="356616"/>
            <a:ext cx="2615100" cy="5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Table of Contents</a:t>
            </a:r>
            <a:endParaRPr dirty="0"/>
          </a:p>
        </p:txBody>
      </p:sp>
      <p:sp>
        <p:nvSpPr>
          <p:cNvPr id="2140" name="Google Shape;2140;p37"/>
          <p:cNvSpPr txBox="1">
            <a:spLocks noGrp="1"/>
          </p:cNvSpPr>
          <p:nvPr>
            <p:ph type="subTitle" idx="1"/>
          </p:nvPr>
        </p:nvSpPr>
        <p:spPr>
          <a:xfrm>
            <a:off x="1633972" y="549142"/>
            <a:ext cx="2615100" cy="3829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dirty="0"/>
              <a:t>Program Introduction</a:t>
            </a:r>
            <a:endParaRPr lang="ko-KR" altLang="en-US" sz="2000" dirty="0"/>
          </a:p>
        </p:txBody>
      </p:sp>
      <p:sp>
        <p:nvSpPr>
          <p:cNvPr id="2147" name="Google Shape;2147;p37"/>
          <p:cNvSpPr txBox="1">
            <a:spLocks noGrp="1"/>
          </p:cNvSpPr>
          <p:nvPr>
            <p:ph type="title" idx="9"/>
          </p:nvPr>
        </p:nvSpPr>
        <p:spPr>
          <a:xfrm>
            <a:off x="803027" y="613220"/>
            <a:ext cx="457200" cy="34641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grpSp>
        <p:nvGrpSpPr>
          <p:cNvPr id="271" name="Google Shape;2106;p37">
            <a:extLst>
              <a:ext uri="{FF2B5EF4-FFF2-40B4-BE49-F238E27FC236}">
                <a16:creationId xmlns:a16="http://schemas.microsoft.com/office/drawing/2014/main" id="{1B354DA5-9CB1-4ECE-9DFC-13B830ED2DB8}"/>
              </a:ext>
            </a:extLst>
          </p:cNvPr>
          <p:cNvGrpSpPr/>
          <p:nvPr/>
        </p:nvGrpSpPr>
        <p:grpSpPr>
          <a:xfrm>
            <a:off x="724812" y="1324483"/>
            <a:ext cx="635100" cy="732561"/>
            <a:chOff x="731647" y="573573"/>
            <a:chExt cx="635100" cy="734640"/>
          </a:xfrm>
        </p:grpSpPr>
        <p:grpSp>
          <p:nvGrpSpPr>
            <p:cNvPr id="272" name="Google Shape;2107;p37">
              <a:extLst>
                <a:ext uri="{FF2B5EF4-FFF2-40B4-BE49-F238E27FC236}">
                  <a16:creationId xmlns:a16="http://schemas.microsoft.com/office/drawing/2014/main" id="{D583FE0A-EA5C-4CE7-9E9A-C7EF2FF7B032}"/>
                </a:ext>
              </a:extLst>
            </p:cNvPr>
            <p:cNvGrpSpPr/>
            <p:nvPr/>
          </p:nvGrpSpPr>
          <p:grpSpPr>
            <a:xfrm>
              <a:off x="731647" y="573573"/>
              <a:ext cx="635100" cy="635100"/>
              <a:chOff x="917231" y="750460"/>
              <a:chExt cx="635100" cy="635100"/>
            </a:xfrm>
          </p:grpSpPr>
          <p:sp>
            <p:nvSpPr>
              <p:cNvPr id="277" name="Google Shape;2108;p37">
                <a:extLst>
                  <a:ext uri="{FF2B5EF4-FFF2-40B4-BE49-F238E27FC236}">
                    <a16:creationId xmlns:a16="http://schemas.microsoft.com/office/drawing/2014/main" id="{659A3C30-5325-4AB9-9BF4-CFF6B604F8D0}"/>
                  </a:ext>
                </a:extLst>
              </p:cNvPr>
              <p:cNvSpPr/>
              <p:nvPr/>
            </p:nvSpPr>
            <p:spPr>
              <a:xfrm>
                <a:off x="917231" y="750460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2109;p37">
                <a:extLst>
                  <a:ext uri="{FF2B5EF4-FFF2-40B4-BE49-F238E27FC236}">
                    <a16:creationId xmlns:a16="http://schemas.microsoft.com/office/drawing/2014/main" id="{8AA66C48-25AB-4A63-9D31-B7A5D0D05A46}"/>
                  </a:ext>
                </a:extLst>
              </p:cNvPr>
              <p:cNvSpPr/>
              <p:nvPr/>
            </p:nvSpPr>
            <p:spPr>
              <a:xfrm>
                <a:off x="1001943" y="835185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3" name="Google Shape;2110;p37">
              <a:extLst>
                <a:ext uri="{FF2B5EF4-FFF2-40B4-BE49-F238E27FC236}">
                  <a16:creationId xmlns:a16="http://schemas.microsoft.com/office/drawing/2014/main" id="{C41A2D70-6A7E-41AE-ABA0-39C5E37492BF}"/>
                </a:ext>
              </a:extLst>
            </p:cNvPr>
            <p:cNvGrpSpPr/>
            <p:nvPr/>
          </p:nvGrpSpPr>
          <p:grpSpPr>
            <a:xfrm>
              <a:off x="961679" y="1281213"/>
              <a:ext cx="175013" cy="27000"/>
              <a:chOff x="5662375" y="212375"/>
              <a:chExt cx="175013" cy="27000"/>
            </a:xfrm>
          </p:grpSpPr>
          <p:sp>
            <p:nvSpPr>
              <p:cNvPr id="274" name="Google Shape;2111;p37">
                <a:extLst>
                  <a:ext uri="{FF2B5EF4-FFF2-40B4-BE49-F238E27FC236}">
                    <a16:creationId xmlns:a16="http://schemas.microsoft.com/office/drawing/2014/main" id="{2EE468C9-C32D-41FA-8A7E-8A30FAB3260F}"/>
                  </a:ext>
                </a:extLst>
              </p:cNvPr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75" name="Google Shape;2112;p37">
                <a:extLst>
                  <a:ext uri="{FF2B5EF4-FFF2-40B4-BE49-F238E27FC236}">
                    <a16:creationId xmlns:a16="http://schemas.microsoft.com/office/drawing/2014/main" id="{2B2B80C4-7E97-4EB3-A510-BC6C548A1EC3}"/>
                  </a:ext>
                </a:extLst>
              </p:cNvPr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76" name="Google Shape;2113;p37">
                <a:extLst>
                  <a:ext uri="{FF2B5EF4-FFF2-40B4-BE49-F238E27FC236}">
                    <a16:creationId xmlns:a16="http://schemas.microsoft.com/office/drawing/2014/main" id="{9BCD5401-2728-4463-99C2-234FFF9A4158}"/>
                  </a:ext>
                </a:extLst>
              </p:cNvPr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sp>
        <p:nvSpPr>
          <p:cNvPr id="279" name="Google Shape;2140;p37">
            <a:extLst>
              <a:ext uri="{FF2B5EF4-FFF2-40B4-BE49-F238E27FC236}">
                <a16:creationId xmlns:a16="http://schemas.microsoft.com/office/drawing/2014/main" id="{2CC6207C-8B1A-4093-96C5-6DF961F57F14}"/>
              </a:ext>
            </a:extLst>
          </p:cNvPr>
          <p:cNvSpPr txBox="1">
            <a:spLocks/>
          </p:cNvSpPr>
          <p:nvPr/>
        </p:nvSpPr>
        <p:spPr>
          <a:xfrm>
            <a:off x="1637926" y="1409208"/>
            <a:ext cx="2615100" cy="382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pPr>
              <a:lnSpc>
                <a:spcPct val="115000"/>
              </a:lnSpc>
            </a:pPr>
            <a:r>
              <a:rPr lang="en-US" altLang="ko-KR" sz="2000" dirty="0"/>
              <a:t>Develop Process</a:t>
            </a:r>
          </a:p>
        </p:txBody>
      </p:sp>
      <p:sp>
        <p:nvSpPr>
          <p:cNvPr id="280" name="Google Shape;2147;p37">
            <a:extLst>
              <a:ext uri="{FF2B5EF4-FFF2-40B4-BE49-F238E27FC236}">
                <a16:creationId xmlns:a16="http://schemas.microsoft.com/office/drawing/2014/main" id="{EE5AA00B-4C1A-408E-B422-5A15B5FE9C52}"/>
              </a:ext>
            </a:extLst>
          </p:cNvPr>
          <p:cNvSpPr txBox="1">
            <a:spLocks/>
          </p:cNvSpPr>
          <p:nvPr/>
        </p:nvSpPr>
        <p:spPr>
          <a:xfrm>
            <a:off x="806981" y="1473286"/>
            <a:ext cx="457200" cy="346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en" dirty="0"/>
              <a:t>02</a:t>
            </a:r>
          </a:p>
        </p:txBody>
      </p:sp>
      <p:grpSp>
        <p:nvGrpSpPr>
          <p:cNvPr id="281" name="Google Shape;2106;p37">
            <a:extLst>
              <a:ext uri="{FF2B5EF4-FFF2-40B4-BE49-F238E27FC236}">
                <a16:creationId xmlns:a16="http://schemas.microsoft.com/office/drawing/2014/main" id="{A25E3E68-5504-4FF4-B1B1-8BB46D6523B4}"/>
              </a:ext>
            </a:extLst>
          </p:cNvPr>
          <p:cNvGrpSpPr/>
          <p:nvPr/>
        </p:nvGrpSpPr>
        <p:grpSpPr>
          <a:xfrm>
            <a:off x="724459" y="2215673"/>
            <a:ext cx="635100" cy="732561"/>
            <a:chOff x="731647" y="573573"/>
            <a:chExt cx="635100" cy="734640"/>
          </a:xfrm>
        </p:grpSpPr>
        <p:grpSp>
          <p:nvGrpSpPr>
            <p:cNvPr id="282" name="Google Shape;2107;p37">
              <a:extLst>
                <a:ext uri="{FF2B5EF4-FFF2-40B4-BE49-F238E27FC236}">
                  <a16:creationId xmlns:a16="http://schemas.microsoft.com/office/drawing/2014/main" id="{D449977F-AE94-4A05-906D-19BBE189BEDD}"/>
                </a:ext>
              </a:extLst>
            </p:cNvPr>
            <p:cNvGrpSpPr/>
            <p:nvPr/>
          </p:nvGrpSpPr>
          <p:grpSpPr>
            <a:xfrm>
              <a:off x="731647" y="573573"/>
              <a:ext cx="635100" cy="635100"/>
              <a:chOff x="917231" y="750460"/>
              <a:chExt cx="635100" cy="635100"/>
            </a:xfrm>
          </p:grpSpPr>
          <p:sp>
            <p:nvSpPr>
              <p:cNvPr id="287" name="Google Shape;2108;p37">
                <a:extLst>
                  <a:ext uri="{FF2B5EF4-FFF2-40B4-BE49-F238E27FC236}">
                    <a16:creationId xmlns:a16="http://schemas.microsoft.com/office/drawing/2014/main" id="{0B5E6FCB-30BD-4D44-98B4-9AD0B8EBCFD8}"/>
                  </a:ext>
                </a:extLst>
              </p:cNvPr>
              <p:cNvSpPr/>
              <p:nvPr/>
            </p:nvSpPr>
            <p:spPr>
              <a:xfrm>
                <a:off x="917231" y="750460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2109;p37">
                <a:extLst>
                  <a:ext uri="{FF2B5EF4-FFF2-40B4-BE49-F238E27FC236}">
                    <a16:creationId xmlns:a16="http://schemas.microsoft.com/office/drawing/2014/main" id="{81DE4B70-9197-4E9E-9508-4246902FD56F}"/>
                  </a:ext>
                </a:extLst>
              </p:cNvPr>
              <p:cNvSpPr/>
              <p:nvPr/>
            </p:nvSpPr>
            <p:spPr>
              <a:xfrm>
                <a:off x="1001943" y="835185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3" name="Google Shape;2110;p37">
              <a:extLst>
                <a:ext uri="{FF2B5EF4-FFF2-40B4-BE49-F238E27FC236}">
                  <a16:creationId xmlns:a16="http://schemas.microsoft.com/office/drawing/2014/main" id="{B6109EF9-6F28-46DA-BC7D-1A496EA8B23D}"/>
                </a:ext>
              </a:extLst>
            </p:cNvPr>
            <p:cNvGrpSpPr/>
            <p:nvPr/>
          </p:nvGrpSpPr>
          <p:grpSpPr>
            <a:xfrm>
              <a:off x="961679" y="1281213"/>
              <a:ext cx="175013" cy="27000"/>
              <a:chOff x="5662375" y="212375"/>
              <a:chExt cx="175013" cy="27000"/>
            </a:xfrm>
          </p:grpSpPr>
          <p:sp>
            <p:nvSpPr>
              <p:cNvPr id="284" name="Google Shape;2111;p37">
                <a:extLst>
                  <a:ext uri="{FF2B5EF4-FFF2-40B4-BE49-F238E27FC236}">
                    <a16:creationId xmlns:a16="http://schemas.microsoft.com/office/drawing/2014/main" id="{5F571DE9-AE5F-4A4B-B43A-A49277706958}"/>
                  </a:ext>
                </a:extLst>
              </p:cNvPr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85" name="Google Shape;2112;p37">
                <a:extLst>
                  <a:ext uri="{FF2B5EF4-FFF2-40B4-BE49-F238E27FC236}">
                    <a16:creationId xmlns:a16="http://schemas.microsoft.com/office/drawing/2014/main" id="{95DB5C98-01BC-4F4B-8176-764C2311AD08}"/>
                  </a:ext>
                </a:extLst>
              </p:cNvPr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86" name="Google Shape;2113;p37">
                <a:extLst>
                  <a:ext uri="{FF2B5EF4-FFF2-40B4-BE49-F238E27FC236}">
                    <a16:creationId xmlns:a16="http://schemas.microsoft.com/office/drawing/2014/main" id="{83956EC5-4AD4-4DD9-8AFB-EB9B9B4BE069}"/>
                  </a:ext>
                </a:extLst>
              </p:cNvPr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sp>
        <p:nvSpPr>
          <p:cNvPr id="289" name="Google Shape;2140;p37">
            <a:extLst>
              <a:ext uri="{FF2B5EF4-FFF2-40B4-BE49-F238E27FC236}">
                <a16:creationId xmlns:a16="http://schemas.microsoft.com/office/drawing/2014/main" id="{637E364D-F922-46B5-B1A0-25FB72528969}"/>
              </a:ext>
            </a:extLst>
          </p:cNvPr>
          <p:cNvSpPr txBox="1">
            <a:spLocks/>
          </p:cNvSpPr>
          <p:nvPr/>
        </p:nvSpPr>
        <p:spPr>
          <a:xfrm>
            <a:off x="1652565" y="2151860"/>
            <a:ext cx="2615100" cy="382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pPr>
              <a:lnSpc>
                <a:spcPct val="115000"/>
              </a:lnSpc>
            </a:pPr>
            <a:r>
              <a:rPr lang="en-US" altLang="ko-KR" sz="2000" dirty="0"/>
              <a:t>Team 13</a:t>
            </a:r>
          </a:p>
          <a:p>
            <a:pPr>
              <a:lnSpc>
                <a:spcPct val="115000"/>
              </a:lnSpc>
            </a:pPr>
            <a:r>
              <a:rPr lang="en-US" altLang="ko-KR" sz="1500" dirty="0">
                <a:solidFill>
                  <a:schemeClr val="tx1"/>
                </a:solidFill>
              </a:rPr>
              <a:t>Back-end</a:t>
            </a:r>
          </a:p>
          <a:p>
            <a:pPr>
              <a:lnSpc>
                <a:spcPct val="115000"/>
              </a:lnSpc>
            </a:pPr>
            <a:endParaRPr lang="en-US" altLang="ko-KR" sz="2000" dirty="0"/>
          </a:p>
        </p:txBody>
      </p:sp>
      <p:sp>
        <p:nvSpPr>
          <p:cNvPr id="290" name="Google Shape;2147;p37">
            <a:extLst>
              <a:ext uri="{FF2B5EF4-FFF2-40B4-BE49-F238E27FC236}">
                <a16:creationId xmlns:a16="http://schemas.microsoft.com/office/drawing/2014/main" id="{0CED9426-9C6E-421B-BD61-82DB614C3BEC}"/>
              </a:ext>
            </a:extLst>
          </p:cNvPr>
          <p:cNvSpPr txBox="1">
            <a:spLocks/>
          </p:cNvSpPr>
          <p:nvPr/>
        </p:nvSpPr>
        <p:spPr>
          <a:xfrm>
            <a:off x="806628" y="2364476"/>
            <a:ext cx="457200" cy="346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en" dirty="0"/>
              <a:t>03</a:t>
            </a:r>
          </a:p>
        </p:txBody>
      </p:sp>
      <p:grpSp>
        <p:nvGrpSpPr>
          <p:cNvPr id="291" name="Google Shape;2106;p37">
            <a:extLst>
              <a:ext uri="{FF2B5EF4-FFF2-40B4-BE49-F238E27FC236}">
                <a16:creationId xmlns:a16="http://schemas.microsoft.com/office/drawing/2014/main" id="{52B32037-C997-4F27-9D20-1D2E234CF762}"/>
              </a:ext>
            </a:extLst>
          </p:cNvPr>
          <p:cNvGrpSpPr/>
          <p:nvPr/>
        </p:nvGrpSpPr>
        <p:grpSpPr>
          <a:xfrm>
            <a:off x="727168" y="3132818"/>
            <a:ext cx="635100" cy="732561"/>
            <a:chOff x="731647" y="573573"/>
            <a:chExt cx="635100" cy="734640"/>
          </a:xfrm>
        </p:grpSpPr>
        <p:grpSp>
          <p:nvGrpSpPr>
            <p:cNvPr id="292" name="Google Shape;2107;p37">
              <a:extLst>
                <a:ext uri="{FF2B5EF4-FFF2-40B4-BE49-F238E27FC236}">
                  <a16:creationId xmlns:a16="http://schemas.microsoft.com/office/drawing/2014/main" id="{9A2D6249-E080-4342-88DA-AC8A63CCAD1A}"/>
                </a:ext>
              </a:extLst>
            </p:cNvPr>
            <p:cNvGrpSpPr/>
            <p:nvPr/>
          </p:nvGrpSpPr>
          <p:grpSpPr>
            <a:xfrm>
              <a:off x="731647" y="573573"/>
              <a:ext cx="635100" cy="635100"/>
              <a:chOff x="917231" y="750460"/>
              <a:chExt cx="635100" cy="635100"/>
            </a:xfrm>
          </p:grpSpPr>
          <p:sp>
            <p:nvSpPr>
              <p:cNvPr id="297" name="Google Shape;2108;p37">
                <a:extLst>
                  <a:ext uri="{FF2B5EF4-FFF2-40B4-BE49-F238E27FC236}">
                    <a16:creationId xmlns:a16="http://schemas.microsoft.com/office/drawing/2014/main" id="{3CE8249F-ED24-4261-BC76-B26212998EF6}"/>
                  </a:ext>
                </a:extLst>
              </p:cNvPr>
              <p:cNvSpPr/>
              <p:nvPr/>
            </p:nvSpPr>
            <p:spPr>
              <a:xfrm>
                <a:off x="917231" y="750460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" name="Google Shape;2109;p37">
                <a:extLst>
                  <a:ext uri="{FF2B5EF4-FFF2-40B4-BE49-F238E27FC236}">
                    <a16:creationId xmlns:a16="http://schemas.microsoft.com/office/drawing/2014/main" id="{A721E9FB-E94F-41E3-90B3-4E0C512A1AE7}"/>
                  </a:ext>
                </a:extLst>
              </p:cNvPr>
              <p:cNvSpPr/>
              <p:nvPr/>
            </p:nvSpPr>
            <p:spPr>
              <a:xfrm>
                <a:off x="1001943" y="835185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3" name="Google Shape;2110;p37">
              <a:extLst>
                <a:ext uri="{FF2B5EF4-FFF2-40B4-BE49-F238E27FC236}">
                  <a16:creationId xmlns:a16="http://schemas.microsoft.com/office/drawing/2014/main" id="{1990EC7B-D4F0-46F2-9826-5618E1EDF419}"/>
                </a:ext>
              </a:extLst>
            </p:cNvPr>
            <p:cNvGrpSpPr/>
            <p:nvPr/>
          </p:nvGrpSpPr>
          <p:grpSpPr>
            <a:xfrm>
              <a:off x="961679" y="1281213"/>
              <a:ext cx="175013" cy="27000"/>
              <a:chOff x="5662375" y="212375"/>
              <a:chExt cx="175013" cy="27000"/>
            </a:xfrm>
          </p:grpSpPr>
          <p:sp>
            <p:nvSpPr>
              <p:cNvPr id="294" name="Google Shape;2111;p37">
                <a:extLst>
                  <a:ext uri="{FF2B5EF4-FFF2-40B4-BE49-F238E27FC236}">
                    <a16:creationId xmlns:a16="http://schemas.microsoft.com/office/drawing/2014/main" id="{FBEC9DF3-6C3A-4F5A-8475-255030ABD168}"/>
                  </a:ext>
                </a:extLst>
              </p:cNvPr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95" name="Google Shape;2112;p37">
                <a:extLst>
                  <a:ext uri="{FF2B5EF4-FFF2-40B4-BE49-F238E27FC236}">
                    <a16:creationId xmlns:a16="http://schemas.microsoft.com/office/drawing/2014/main" id="{182521F4-49FE-4252-B19B-B65D652563FC}"/>
                  </a:ext>
                </a:extLst>
              </p:cNvPr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96" name="Google Shape;2113;p37">
                <a:extLst>
                  <a:ext uri="{FF2B5EF4-FFF2-40B4-BE49-F238E27FC236}">
                    <a16:creationId xmlns:a16="http://schemas.microsoft.com/office/drawing/2014/main" id="{5B29850B-BCC9-4A74-999A-A4F7C6D7EE4D}"/>
                  </a:ext>
                </a:extLst>
              </p:cNvPr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sp>
        <p:nvSpPr>
          <p:cNvPr id="299" name="Google Shape;2140;p37">
            <a:extLst>
              <a:ext uri="{FF2B5EF4-FFF2-40B4-BE49-F238E27FC236}">
                <a16:creationId xmlns:a16="http://schemas.microsoft.com/office/drawing/2014/main" id="{B888CEBF-DBFE-43C8-9B67-F96046936050}"/>
              </a:ext>
            </a:extLst>
          </p:cNvPr>
          <p:cNvSpPr txBox="1">
            <a:spLocks/>
          </p:cNvSpPr>
          <p:nvPr/>
        </p:nvSpPr>
        <p:spPr>
          <a:xfrm>
            <a:off x="1655274" y="3069005"/>
            <a:ext cx="2615100" cy="382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pPr>
              <a:lnSpc>
                <a:spcPct val="115000"/>
              </a:lnSpc>
            </a:pPr>
            <a:r>
              <a:rPr lang="en-US" altLang="ko-KR" sz="2000" dirty="0"/>
              <a:t>Team 24</a:t>
            </a:r>
          </a:p>
          <a:p>
            <a:pPr>
              <a:lnSpc>
                <a:spcPct val="115000"/>
              </a:lnSpc>
            </a:pPr>
            <a:r>
              <a:rPr lang="en-US" altLang="ko-KR" sz="1500" dirty="0">
                <a:solidFill>
                  <a:schemeClr val="tx1"/>
                </a:solidFill>
              </a:rPr>
              <a:t>Front-end</a:t>
            </a:r>
          </a:p>
          <a:p>
            <a:pPr>
              <a:lnSpc>
                <a:spcPct val="115000"/>
              </a:lnSpc>
            </a:pPr>
            <a:endParaRPr lang="en-US" altLang="ko-KR" sz="2000" dirty="0"/>
          </a:p>
        </p:txBody>
      </p:sp>
      <p:sp>
        <p:nvSpPr>
          <p:cNvPr id="300" name="Google Shape;2147;p37">
            <a:extLst>
              <a:ext uri="{FF2B5EF4-FFF2-40B4-BE49-F238E27FC236}">
                <a16:creationId xmlns:a16="http://schemas.microsoft.com/office/drawing/2014/main" id="{19FC84A7-4A56-49DE-9FEE-F5C7C37E9FB1}"/>
              </a:ext>
            </a:extLst>
          </p:cNvPr>
          <p:cNvSpPr txBox="1">
            <a:spLocks/>
          </p:cNvSpPr>
          <p:nvPr/>
        </p:nvSpPr>
        <p:spPr>
          <a:xfrm>
            <a:off x="809337" y="3281621"/>
            <a:ext cx="457200" cy="346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en" dirty="0"/>
              <a:t>04</a:t>
            </a:r>
          </a:p>
        </p:txBody>
      </p:sp>
      <p:grpSp>
        <p:nvGrpSpPr>
          <p:cNvPr id="301" name="Google Shape;2106;p37">
            <a:extLst>
              <a:ext uri="{FF2B5EF4-FFF2-40B4-BE49-F238E27FC236}">
                <a16:creationId xmlns:a16="http://schemas.microsoft.com/office/drawing/2014/main" id="{4898CB79-1FDE-431A-A149-AE7472DC80C6}"/>
              </a:ext>
            </a:extLst>
          </p:cNvPr>
          <p:cNvGrpSpPr/>
          <p:nvPr/>
        </p:nvGrpSpPr>
        <p:grpSpPr>
          <a:xfrm>
            <a:off x="716974" y="3996372"/>
            <a:ext cx="635100" cy="732561"/>
            <a:chOff x="731647" y="573573"/>
            <a:chExt cx="635100" cy="734640"/>
          </a:xfrm>
        </p:grpSpPr>
        <p:grpSp>
          <p:nvGrpSpPr>
            <p:cNvPr id="302" name="Google Shape;2107;p37">
              <a:extLst>
                <a:ext uri="{FF2B5EF4-FFF2-40B4-BE49-F238E27FC236}">
                  <a16:creationId xmlns:a16="http://schemas.microsoft.com/office/drawing/2014/main" id="{4D367F5F-C9BF-4B81-BBFE-8EA109171CAA}"/>
                </a:ext>
              </a:extLst>
            </p:cNvPr>
            <p:cNvGrpSpPr/>
            <p:nvPr/>
          </p:nvGrpSpPr>
          <p:grpSpPr>
            <a:xfrm>
              <a:off x="731647" y="573573"/>
              <a:ext cx="635100" cy="635100"/>
              <a:chOff x="917231" y="750460"/>
              <a:chExt cx="635100" cy="635100"/>
            </a:xfrm>
          </p:grpSpPr>
          <p:sp>
            <p:nvSpPr>
              <p:cNvPr id="307" name="Google Shape;2108;p37">
                <a:extLst>
                  <a:ext uri="{FF2B5EF4-FFF2-40B4-BE49-F238E27FC236}">
                    <a16:creationId xmlns:a16="http://schemas.microsoft.com/office/drawing/2014/main" id="{373EC79B-1EDE-4D5D-B875-0BA7F18333C1}"/>
                  </a:ext>
                </a:extLst>
              </p:cNvPr>
              <p:cNvSpPr/>
              <p:nvPr/>
            </p:nvSpPr>
            <p:spPr>
              <a:xfrm>
                <a:off x="917231" y="750460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" name="Google Shape;2109;p37">
                <a:extLst>
                  <a:ext uri="{FF2B5EF4-FFF2-40B4-BE49-F238E27FC236}">
                    <a16:creationId xmlns:a16="http://schemas.microsoft.com/office/drawing/2014/main" id="{B55CCEBD-B18B-403A-A9EE-39676F42D396}"/>
                  </a:ext>
                </a:extLst>
              </p:cNvPr>
              <p:cNvSpPr/>
              <p:nvPr/>
            </p:nvSpPr>
            <p:spPr>
              <a:xfrm>
                <a:off x="1001943" y="835185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03" name="Google Shape;2110;p37">
              <a:extLst>
                <a:ext uri="{FF2B5EF4-FFF2-40B4-BE49-F238E27FC236}">
                  <a16:creationId xmlns:a16="http://schemas.microsoft.com/office/drawing/2014/main" id="{4ADD6966-6385-4573-84A8-BA36E5211C0B}"/>
                </a:ext>
              </a:extLst>
            </p:cNvPr>
            <p:cNvGrpSpPr/>
            <p:nvPr/>
          </p:nvGrpSpPr>
          <p:grpSpPr>
            <a:xfrm>
              <a:off x="961679" y="1281213"/>
              <a:ext cx="175013" cy="27000"/>
              <a:chOff x="5662375" y="212375"/>
              <a:chExt cx="175013" cy="27000"/>
            </a:xfrm>
          </p:grpSpPr>
          <p:sp>
            <p:nvSpPr>
              <p:cNvPr id="304" name="Google Shape;2111;p37">
                <a:extLst>
                  <a:ext uri="{FF2B5EF4-FFF2-40B4-BE49-F238E27FC236}">
                    <a16:creationId xmlns:a16="http://schemas.microsoft.com/office/drawing/2014/main" id="{8939B1CD-C4C6-47F5-9BAE-F8186DF4B371}"/>
                  </a:ext>
                </a:extLst>
              </p:cNvPr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305" name="Google Shape;2112;p37">
                <a:extLst>
                  <a:ext uri="{FF2B5EF4-FFF2-40B4-BE49-F238E27FC236}">
                    <a16:creationId xmlns:a16="http://schemas.microsoft.com/office/drawing/2014/main" id="{CBA1491D-CFC5-4F6A-B850-F5370F56AB99}"/>
                  </a:ext>
                </a:extLst>
              </p:cNvPr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306" name="Google Shape;2113;p37">
                <a:extLst>
                  <a:ext uri="{FF2B5EF4-FFF2-40B4-BE49-F238E27FC236}">
                    <a16:creationId xmlns:a16="http://schemas.microsoft.com/office/drawing/2014/main" id="{F651F0E5-F86B-44D8-BB9E-637C84F5E0EA}"/>
                  </a:ext>
                </a:extLst>
              </p:cNvPr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sp>
        <p:nvSpPr>
          <p:cNvPr id="309" name="Google Shape;2140;p37">
            <a:extLst>
              <a:ext uri="{FF2B5EF4-FFF2-40B4-BE49-F238E27FC236}">
                <a16:creationId xmlns:a16="http://schemas.microsoft.com/office/drawing/2014/main" id="{7EAF5503-BD52-4A74-A884-6DD09A65DA58}"/>
              </a:ext>
            </a:extLst>
          </p:cNvPr>
          <p:cNvSpPr txBox="1">
            <a:spLocks/>
          </p:cNvSpPr>
          <p:nvPr/>
        </p:nvSpPr>
        <p:spPr>
          <a:xfrm>
            <a:off x="1630088" y="4081097"/>
            <a:ext cx="2615100" cy="382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pPr>
              <a:lnSpc>
                <a:spcPct val="115000"/>
              </a:lnSpc>
            </a:pPr>
            <a:r>
              <a:rPr lang="en-US" altLang="ko-KR" sz="2000" dirty="0"/>
              <a:t>Mentoring</a:t>
            </a:r>
            <a:endParaRPr lang="ko-KR" altLang="en-US" sz="2000" dirty="0"/>
          </a:p>
        </p:txBody>
      </p:sp>
      <p:sp>
        <p:nvSpPr>
          <p:cNvPr id="310" name="Google Shape;2147;p37">
            <a:extLst>
              <a:ext uri="{FF2B5EF4-FFF2-40B4-BE49-F238E27FC236}">
                <a16:creationId xmlns:a16="http://schemas.microsoft.com/office/drawing/2014/main" id="{EE58DDE0-D8A4-456C-852F-D63C81C6D4AD}"/>
              </a:ext>
            </a:extLst>
          </p:cNvPr>
          <p:cNvSpPr txBox="1">
            <a:spLocks/>
          </p:cNvSpPr>
          <p:nvPr/>
        </p:nvSpPr>
        <p:spPr>
          <a:xfrm>
            <a:off x="799143" y="4145175"/>
            <a:ext cx="457200" cy="346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en" dirty="0"/>
              <a:t>05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8" name="Google Shape;2308;p43"/>
          <p:cNvSpPr txBox="1">
            <a:spLocks noGrp="1"/>
          </p:cNvSpPr>
          <p:nvPr>
            <p:ph type="title"/>
          </p:nvPr>
        </p:nvSpPr>
        <p:spPr>
          <a:xfrm>
            <a:off x="1823474" y="427539"/>
            <a:ext cx="549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3. Pipe Line</a:t>
            </a:r>
            <a:endParaRPr b="1" dirty="0"/>
          </a:p>
        </p:txBody>
      </p:sp>
      <p:pic>
        <p:nvPicPr>
          <p:cNvPr id="4" name="내용 개체 틀 8">
            <a:extLst>
              <a:ext uri="{FF2B5EF4-FFF2-40B4-BE49-F238E27FC236}">
                <a16:creationId xmlns:a16="http://schemas.microsoft.com/office/drawing/2014/main" id="{CE5F2A55-FC5D-465A-8E69-CF7E425D534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2" t="4678" r="1482" b="2201"/>
          <a:stretch/>
        </p:blipFill>
        <p:spPr>
          <a:xfrm>
            <a:off x="1204256" y="1464807"/>
            <a:ext cx="6897597" cy="3075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3430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1" name="Google Shape;2241;p42"/>
          <p:cNvSpPr txBox="1">
            <a:spLocks noGrp="1"/>
          </p:cNvSpPr>
          <p:nvPr>
            <p:ph type="title"/>
          </p:nvPr>
        </p:nvSpPr>
        <p:spPr>
          <a:xfrm>
            <a:off x="1671150" y="389366"/>
            <a:ext cx="549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3200" b="1" dirty="0"/>
              <a:t>3. Infra</a:t>
            </a:r>
            <a:endParaRPr sz="32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43C62F8-BB02-495F-A02C-9D1B037D447C}"/>
              </a:ext>
            </a:extLst>
          </p:cNvPr>
          <p:cNvSpPr txBox="1"/>
          <p:nvPr/>
        </p:nvSpPr>
        <p:spPr>
          <a:xfrm>
            <a:off x="1494263" y="1385322"/>
            <a:ext cx="676507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Barlow Semi Condensed Medium" panose="020B0600000101010101" charset="0"/>
              </a:rPr>
              <a:t>Cloud</a:t>
            </a:r>
            <a:r>
              <a:rPr lang="ko-KR" altLang="en-US" sz="2400" dirty="0">
                <a:latin typeface="Barlow Semi Condensed Medium" panose="020B0600000101010101" charset="0"/>
              </a:rPr>
              <a:t> 환경이 아닌 일종의 </a:t>
            </a:r>
            <a:r>
              <a:rPr lang="en-US" altLang="ko-KR" sz="2400" dirty="0">
                <a:latin typeface="Barlow Semi Condensed Medium" panose="020B0600000101010101" charset="0"/>
              </a:rPr>
              <a:t>On-premise</a:t>
            </a:r>
          </a:p>
          <a:p>
            <a:pPr lvl="1"/>
            <a:r>
              <a:rPr lang="en-US" altLang="ko-KR" sz="2400" dirty="0">
                <a:latin typeface="Barlow Semi Condensed Medium" panose="020B0600000101010101" charset="0"/>
                <a:ea typeface="Barlow Semi Condensed"/>
                <a:cs typeface="Barlow Semi Condensed"/>
                <a:sym typeface="Barlow Semi Condensed"/>
              </a:rPr>
              <a:t>	</a:t>
            </a:r>
            <a:r>
              <a:rPr lang="ko-KR" altLang="en-US" sz="2000" dirty="0">
                <a:latin typeface="Barlow Semi Condensed Medium" panose="020B0600000101010101" charset="0"/>
                <a:ea typeface="Barlow Semi Condensed"/>
                <a:cs typeface="Barlow Semi Condensed"/>
                <a:sym typeface="Barlow Semi Condensed"/>
              </a:rPr>
              <a:t>아직은</a:t>
            </a:r>
            <a:r>
              <a:rPr lang="en" altLang="ko-KR" sz="2000" dirty="0">
                <a:latin typeface="Barlow Semi Condensed Medium" panose="020B0600000101010101" charset="0"/>
                <a:ea typeface="Barlow Semi Condensed"/>
                <a:cs typeface="Barlow Semi Condensed"/>
                <a:sym typeface="Barlow Semi Condensed"/>
              </a:rPr>
              <a:t> </a:t>
            </a:r>
            <a:r>
              <a:rPr lang="ko-KR" altLang="en-US" sz="2000" dirty="0">
                <a:latin typeface="Barlow Semi Condensed Medium" panose="020B0600000101010101" charset="0"/>
                <a:ea typeface="Barlow Semi Condensed"/>
                <a:cs typeface="Barlow Semi Condensed"/>
                <a:sym typeface="Barlow Semi Condensed"/>
              </a:rPr>
              <a:t>실제 배포용이 아닌 테스트 </a:t>
            </a:r>
            <a:endParaRPr lang="en-US" altLang="ko-KR" sz="2000" dirty="0">
              <a:latin typeface="Barlow Semi Condensed Medium" panose="020B0600000101010101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>
              <a:latin typeface="Barlow Semi Condensed Medium" panose="020B0600000101010101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Barlow Semi Condensed Medium" panose="020B0600000101010101" charset="0"/>
              </a:rPr>
              <a:t>배타버전의 개발까지는 </a:t>
            </a:r>
            <a:r>
              <a:rPr lang="en-US" altLang="ko-KR" sz="2400" dirty="0">
                <a:latin typeface="Barlow Semi Condensed Medium" panose="020B0600000101010101" charset="0"/>
              </a:rPr>
              <a:t>On-premise</a:t>
            </a:r>
          </a:p>
          <a:p>
            <a:r>
              <a:rPr lang="en-US" altLang="ko-KR" sz="2400" dirty="0">
                <a:latin typeface="Barlow Semi Condensed Medium" panose="020B0600000101010101" charset="0"/>
                <a:ea typeface="Barlow Semi Condensed"/>
                <a:cs typeface="Barlow Semi Condensed"/>
                <a:sym typeface="Barlow Semi Condensed"/>
              </a:rPr>
              <a:t>	</a:t>
            </a:r>
            <a:r>
              <a:rPr lang="ko-KR" altLang="en-US" sz="2000" dirty="0">
                <a:latin typeface="Barlow Semi Condensed Medium" panose="020B0600000101010101" charset="0"/>
                <a:ea typeface="Barlow Semi Condensed"/>
                <a:cs typeface="Barlow Semi Condensed"/>
                <a:sym typeface="Barlow Semi Condensed"/>
              </a:rPr>
              <a:t>이후 클라우드로 이주</a:t>
            </a:r>
            <a:endParaRPr lang="en-US" altLang="ko-KR" sz="2000" dirty="0">
              <a:latin typeface="Barlow Semi Condensed Medium" panose="020B0600000101010101" charset="0"/>
              <a:ea typeface="Barlow Semi Condensed"/>
              <a:cs typeface="Barlow Semi Condensed"/>
              <a:sym typeface="Barlow Semi Condensed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2400" dirty="0">
              <a:latin typeface="Barlow Semi Condensed Medium" panose="020B0600000101010101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Barlow Semi Condensed Medium" panose="020B0600000101010101" charset="0"/>
              </a:rPr>
              <a:t>Cloud</a:t>
            </a:r>
            <a:r>
              <a:rPr lang="ko-KR" altLang="en-US" sz="2400" dirty="0">
                <a:latin typeface="Barlow Semi Condensed Medium" panose="020B0600000101010101" charset="0"/>
              </a:rPr>
              <a:t>와 </a:t>
            </a:r>
            <a:r>
              <a:rPr lang="en-US" altLang="ko-KR" sz="2400" dirty="0">
                <a:latin typeface="Barlow Semi Condensed Medium" panose="020B0600000101010101" charset="0"/>
              </a:rPr>
              <a:t>On-premise </a:t>
            </a:r>
            <a:r>
              <a:rPr lang="ko-KR" altLang="en-US" sz="2400" dirty="0">
                <a:latin typeface="Barlow Semi Condensed Medium" panose="020B0600000101010101" charset="0"/>
              </a:rPr>
              <a:t>모두 지원</a:t>
            </a:r>
            <a:endParaRPr lang="en-US" altLang="ko-KR" sz="2400" dirty="0">
              <a:latin typeface="Barlow Semi Condensed Medium" panose="020B0600000101010101" charset="0"/>
            </a:endParaRPr>
          </a:p>
        </p:txBody>
      </p:sp>
      <p:sp>
        <p:nvSpPr>
          <p:cNvPr id="3" name="AutoShape 2" descr="NestJS">
            <a:extLst>
              <a:ext uri="{FF2B5EF4-FFF2-40B4-BE49-F238E27FC236}">
                <a16:creationId xmlns:a16="http://schemas.microsoft.com/office/drawing/2014/main" id="{989B94EC-E624-4EFC-AA79-68845B18159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887952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AutoShape 4" descr="NestJS">
            <a:extLst>
              <a:ext uri="{FF2B5EF4-FFF2-40B4-BE49-F238E27FC236}">
                <a16:creationId xmlns:a16="http://schemas.microsoft.com/office/drawing/2014/main" id="{30439D3C-2C37-482E-81BF-2A3507B4A57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6" descr="post-thumbnail">
            <a:extLst>
              <a:ext uri="{FF2B5EF4-FFF2-40B4-BE49-F238E27FC236}">
                <a16:creationId xmlns:a16="http://schemas.microsoft.com/office/drawing/2014/main" id="{FAFB648A-62A2-456D-BF8C-A08733A38DD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25717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B1C6DCD-1611-41B2-A555-841EEEE879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40" r="1168"/>
          <a:stretch/>
        </p:blipFill>
        <p:spPr>
          <a:xfrm>
            <a:off x="5849368" y="3439570"/>
            <a:ext cx="2268550" cy="1630196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7ADB73D5-BDBC-4B37-9342-9837A633942D}"/>
              </a:ext>
            </a:extLst>
          </p:cNvPr>
          <p:cNvSpPr/>
          <p:nvPr/>
        </p:nvSpPr>
        <p:spPr>
          <a:xfrm>
            <a:off x="6835269" y="4446357"/>
            <a:ext cx="293167" cy="111683"/>
          </a:xfrm>
          <a:prstGeom prst="rect">
            <a:avLst/>
          </a:prstGeom>
          <a:solidFill>
            <a:srgbClr val="2976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D3A263-885F-40B8-A0E3-DC0A3071CAA4}"/>
              </a:ext>
            </a:extLst>
          </p:cNvPr>
          <p:cNvSpPr txBox="1"/>
          <p:nvPr/>
        </p:nvSpPr>
        <p:spPr>
          <a:xfrm>
            <a:off x="6023757" y="4446357"/>
            <a:ext cx="6700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Cloud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3C65856-D193-4C19-9426-5EFEAED3C0B0}"/>
              </a:ext>
            </a:extLst>
          </p:cNvPr>
          <p:cNvSpPr txBox="1"/>
          <p:nvPr/>
        </p:nvSpPr>
        <p:spPr>
          <a:xfrm>
            <a:off x="7288130" y="4400190"/>
            <a:ext cx="6700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On-premise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65191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8" name="Google Shape;2308;p43"/>
          <p:cNvSpPr txBox="1">
            <a:spLocks noGrp="1"/>
          </p:cNvSpPr>
          <p:nvPr>
            <p:ph type="title"/>
          </p:nvPr>
        </p:nvSpPr>
        <p:spPr>
          <a:xfrm>
            <a:off x="1823475" y="338328"/>
            <a:ext cx="549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ko-KR" sz="2800" b="1" dirty="0">
                <a:latin typeface="Barlow Semi Condensed Medium" panose="020B0600000101010101" charset="0"/>
              </a:rPr>
              <a:t>4. Current Situation</a:t>
            </a:r>
            <a:endParaRPr lang="ko-KR" altLang="en-US" sz="2800" b="1" dirty="0">
              <a:latin typeface="Barlow Semi Condensed Medium" panose="020B0600000101010101" charset="0"/>
            </a:endParaRPr>
          </a:p>
        </p:txBody>
      </p:sp>
      <p:graphicFrame>
        <p:nvGraphicFramePr>
          <p:cNvPr id="2304" name="다이어그램 2303">
            <a:extLst>
              <a:ext uri="{FF2B5EF4-FFF2-40B4-BE49-F238E27FC236}">
                <a16:creationId xmlns:a16="http://schemas.microsoft.com/office/drawing/2014/main" id="{E82F4B61-4A1A-4064-A3A2-02BA28F7300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77274025"/>
              </p:ext>
            </p:extLst>
          </p:nvPr>
        </p:nvGraphicFramePr>
        <p:xfrm>
          <a:off x="2051779" y="1286108"/>
          <a:ext cx="5268596" cy="30487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5568880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4" name="Google Shape;2694;p49"/>
          <p:cNvSpPr txBox="1">
            <a:spLocks noGrp="1"/>
          </p:cNvSpPr>
          <p:nvPr>
            <p:ph type="title"/>
          </p:nvPr>
        </p:nvSpPr>
        <p:spPr>
          <a:xfrm>
            <a:off x="1823475" y="338328"/>
            <a:ext cx="549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800" b="1" dirty="0">
                <a:latin typeface="Barlow Semi Condensed Medium" panose="020B0600000101010101" charset="0"/>
              </a:rPr>
              <a:t>4. Plan</a:t>
            </a:r>
            <a:endParaRPr b="1" dirty="0"/>
          </a:p>
        </p:txBody>
      </p:sp>
      <p:sp>
        <p:nvSpPr>
          <p:cNvPr id="2695" name="Google Shape;2695;p49"/>
          <p:cNvSpPr txBox="1"/>
          <p:nvPr/>
        </p:nvSpPr>
        <p:spPr>
          <a:xfrm>
            <a:off x="1461896" y="1197200"/>
            <a:ext cx="2219400" cy="63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게시글 및 댓글    </a:t>
            </a:r>
            <a:endParaRPr lang="en-US" altLang="ko-KR" sz="1800" dirty="0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모듈 개발</a:t>
            </a:r>
            <a:endParaRPr sz="1800" dirty="0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2696" name="Google Shape;2696;p49"/>
          <p:cNvSpPr txBox="1"/>
          <p:nvPr/>
        </p:nvSpPr>
        <p:spPr>
          <a:xfrm>
            <a:off x="5505997" y="1381157"/>
            <a:ext cx="2219400" cy="63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로컬 서버 보안 </a:t>
            </a:r>
            <a:r>
              <a:rPr lang="en-US" altLang="ko-KR" sz="1800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(</a:t>
            </a:r>
            <a:r>
              <a:rPr lang="en-US" altLang="ko-KR" sz="1800" dirty="0" err="1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ssl</a:t>
            </a:r>
            <a:r>
              <a:rPr lang="en-US" altLang="ko-KR" sz="1800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)</a:t>
            </a:r>
            <a:endParaRPr sz="1800" dirty="0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2697" name="Google Shape;2697;p49"/>
          <p:cNvSpPr txBox="1"/>
          <p:nvPr/>
        </p:nvSpPr>
        <p:spPr>
          <a:xfrm>
            <a:off x="3458052" y="3982757"/>
            <a:ext cx="2219400" cy="63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회사와 지속적으로 프로젝트 방향 논의</a:t>
            </a:r>
            <a:endParaRPr sz="1800" dirty="0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grpSp>
        <p:nvGrpSpPr>
          <p:cNvPr id="2699" name="Google Shape;2699;p49"/>
          <p:cNvGrpSpPr/>
          <p:nvPr/>
        </p:nvGrpSpPr>
        <p:grpSpPr>
          <a:xfrm>
            <a:off x="1908269" y="1993107"/>
            <a:ext cx="5321206" cy="1887962"/>
            <a:chOff x="1621724" y="2106974"/>
            <a:chExt cx="4261296" cy="1517351"/>
          </a:xfrm>
        </p:grpSpPr>
        <p:grpSp>
          <p:nvGrpSpPr>
            <p:cNvPr id="2700" name="Google Shape;2700;p49"/>
            <p:cNvGrpSpPr/>
            <p:nvPr/>
          </p:nvGrpSpPr>
          <p:grpSpPr>
            <a:xfrm>
              <a:off x="2604811" y="2884996"/>
              <a:ext cx="2382882" cy="538"/>
              <a:chOff x="3762462" y="2553002"/>
              <a:chExt cx="664533" cy="150"/>
            </a:xfrm>
          </p:grpSpPr>
          <p:cxnSp>
            <p:nvCxnSpPr>
              <p:cNvPr id="2701" name="Google Shape;2701;p49"/>
              <p:cNvCxnSpPr/>
              <p:nvPr/>
            </p:nvCxnSpPr>
            <p:spPr>
              <a:xfrm>
                <a:off x="4195395" y="2553002"/>
                <a:ext cx="2316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59595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03" name="Google Shape;2703;p49"/>
              <p:cNvCxnSpPr>
                <a:stCxn id="2704" idx="6"/>
                <a:endCxn id="2705" idx="2"/>
              </p:cNvCxnSpPr>
              <p:nvPr/>
            </p:nvCxnSpPr>
            <p:spPr>
              <a:xfrm>
                <a:off x="3762462" y="2553152"/>
                <a:ext cx="1830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59595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2706" name="Google Shape;2706;p49"/>
            <p:cNvCxnSpPr/>
            <p:nvPr/>
          </p:nvCxnSpPr>
          <p:spPr>
            <a:xfrm>
              <a:off x="3752008" y="3186309"/>
              <a:ext cx="0" cy="358221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2707" name="Google Shape;2707;p49"/>
            <p:cNvGrpSpPr/>
            <p:nvPr/>
          </p:nvGrpSpPr>
          <p:grpSpPr>
            <a:xfrm>
              <a:off x="3261117" y="2393765"/>
              <a:ext cx="983055" cy="983055"/>
              <a:chOff x="3347725" y="2480342"/>
              <a:chExt cx="810032" cy="810032"/>
            </a:xfrm>
          </p:grpSpPr>
          <p:sp>
            <p:nvSpPr>
              <p:cNvPr id="2705" name="Google Shape;2705;p49"/>
              <p:cNvSpPr/>
              <p:nvPr/>
            </p:nvSpPr>
            <p:spPr>
              <a:xfrm>
                <a:off x="3347725" y="2480342"/>
                <a:ext cx="810032" cy="810032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8" name="Google Shape;2708;p49"/>
              <p:cNvSpPr/>
              <p:nvPr/>
            </p:nvSpPr>
            <p:spPr>
              <a:xfrm>
                <a:off x="3451091" y="2583719"/>
                <a:ext cx="603490" cy="603490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2709" name="Google Shape;2709;p49"/>
            <p:cNvCxnSpPr>
              <a:stCxn id="2710" idx="0"/>
            </p:cNvCxnSpPr>
            <p:nvPr/>
          </p:nvCxnSpPr>
          <p:spPr>
            <a:xfrm rot="10800000">
              <a:off x="5391613" y="2122099"/>
              <a:ext cx="0" cy="396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2711" name="Google Shape;2711;p49"/>
            <p:cNvGrpSpPr/>
            <p:nvPr/>
          </p:nvGrpSpPr>
          <p:grpSpPr>
            <a:xfrm>
              <a:off x="4899976" y="2393376"/>
              <a:ext cx="983044" cy="983044"/>
              <a:chOff x="4987056" y="2480342"/>
              <a:chExt cx="808956" cy="808956"/>
            </a:xfrm>
          </p:grpSpPr>
          <p:sp>
            <p:nvSpPr>
              <p:cNvPr id="2712" name="Google Shape;2712;p49"/>
              <p:cNvSpPr/>
              <p:nvPr/>
            </p:nvSpPr>
            <p:spPr>
              <a:xfrm>
                <a:off x="4987056" y="2480342"/>
                <a:ext cx="808956" cy="808956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0" name="Google Shape;2710;p49"/>
              <p:cNvSpPr/>
              <p:nvPr/>
            </p:nvSpPr>
            <p:spPr>
              <a:xfrm>
                <a:off x="5090423" y="2583719"/>
                <a:ext cx="602414" cy="602414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2717" name="Google Shape;2717;p49"/>
            <p:cNvCxnSpPr>
              <a:stCxn id="2718" idx="0"/>
            </p:cNvCxnSpPr>
            <p:nvPr/>
          </p:nvCxnSpPr>
          <p:spPr>
            <a:xfrm rot="10800000">
              <a:off x="2113432" y="2122227"/>
              <a:ext cx="0" cy="397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2719" name="Google Shape;2719;p49"/>
            <p:cNvGrpSpPr/>
            <p:nvPr/>
          </p:nvGrpSpPr>
          <p:grpSpPr>
            <a:xfrm>
              <a:off x="1621724" y="2393805"/>
              <a:ext cx="983087" cy="983459"/>
              <a:chOff x="1708681" y="2480698"/>
              <a:chExt cx="809125" cy="809432"/>
            </a:xfrm>
          </p:grpSpPr>
          <p:sp>
            <p:nvSpPr>
              <p:cNvPr id="2704" name="Google Shape;2704;p49"/>
              <p:cNvSpPr/>
              <p:nvPr/>
            </p:nvSpPr>
            <p:spPr>
              <a:xfrm>
                <a:off x="1708681" y="2480698"/>
                <a:ext cx="809125" cy="809432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8" name="Google Shape;2718;p49"/>
              <p:cNvSpPr/>
              <p:nvPr/>
            </p:nvSpPr>
            <p:spPr>
              <a:xfrm>
                <a:off x="1812063" y="2584091"/>
                <a:ext cx="602631" cy="602631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720" name="Google Shape;2720;p49"/>
            <p:cNvSpPr/>
            <p:nvPr/>
          </p:nvSpPr>
          <p:spPr>
            <a:xfrm>
              <a:off x="2073125" y="2106975"/>
              <a:ext cx="79800" cy="79800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1" name="Google Shape;2721;p49"/>
            <p:cNvSpPr/>
            <p:nvPr/>
          </p:nvSpPr>
          <p:spPr>
            <a:xfrm>
              <a:off x="5351645" y="2106974"/>
              <a:ext cx="79800" cy="79800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2" name="Google Shape;2722;p49"/>
            <p:cNvSpPr/>
            <p:nvPr/>
          </p:nvSpPr>
          <p:spPr>
            <a:xfrm>
              <a:off x="3711575" y="3544525"/>
              <a:ext cx="79800" cy="798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24" name="Google Shape;2724;p49"/>
          <p:cNvSpPr txBox="1"/>
          <p:nvPr/>
        </p:nvSpPr>
        <p:spPr>
          <a:xfrm>
            <a:off x="2082604" y="2761506"/>
            <a:ext cx="879606" cy="352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l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First</a:t>
            </a:r>
            <a:endParaRPr sz="1800" dirty="0">
              <a:solidFill>
                <a:schemeClr val="lt1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  <p:sp>
        <p:nvSpPr>
          <p:cNvPr id="2725" name="Google Shape;2725;p49"/>
          <p:cNvSpPr txBox="1"/>
          <p:nvPr/>
        </p:nvSpPr>
        <p:spPr>
          <a:xfrm>
            <a:off x="4131269" y="2781051"/>
            <a:ext cx="879606" cy="352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Second</a:t>
            </a:r>
            <a:endParaRPr sz="1800" dirty="0">
              <a:solidFill>
                <a:schemeClr val="accent1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  <p:sp>
        <p:nvSpPr>
          <p:cNvPr id="2726" name="Google Shape;2726;p49"/>
          <p:cNvSpPr txBox="1"/>
          <p:nvPr/>
        </p:nvSpPr>
        <p:spPr>
          <a:xfrm>
            <a:off x="6158774" y="2781051"/>
            <a:ext cx="879606" cy="352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l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Third</a:t>
            </a:r>
            <a:endParaRPr sz="1800" dirty="0">
              <a:solidFill>
                <a:schemeClr val="lt1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605;p63">
            <a:extLst>
              <a:ext uri="{FF2B5EF4-FFF2-40B4-BE49-F238E27FC236}">
                <a16:creationId xmlns:a16="http://schemas.microsoft.com/office/drawing/2014/main" id="{6D479F74-74AE-437F-A792-920020282A04}"/>
              </a:ext>
            </a:extLst>
          </p:cNvPr>
          <p:cNvSpPr txBox="1">
            <a:spLocks/>
          </p:cNvSpPr>
          <p:nvPr/>
        </p:nvSpPr>
        <p:spPr>
          <a:xfrm>
            <a:off x="1754347" y="1865971"/>
            <a:ext cx="5315525" cy="1245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en-US" sz="7200" dirty="0" err="1"/>
              <a:t>QnA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34232314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5" name="Google Shape;2155;p38"/>
          <p:cNvSpPr txBox="1">
            <a:spLocks noGrp="1"/>
          </p:cNvSpPr>
          <p:nvPr>
            <p:ph type="title"/>
          </p:nvPr>
        </p:nvSpPr>
        <p:spPr>
          <a:xfrm>
            <a:off x="2971800" y="2510113"/>
            <a:ext cx="3200400" cy="8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700" dirty="0"/>
              <a:t>Team</a:t>
            </a:r>
            <a:r>
              <a:rPr lang="ko-KR" altLang="en-US" sz="4700" dirty="0"/>
              <a:t> </a:t>
            </a:r>
            <a:r>
              <a:rPr lang="en-US" altLang="ko-KR" sz="4700" dirty="0"/>
              <a:t>24</a:t>
            </a:r>
            <a:endParaRPr sz="4700" dirty="0"/>
          </a:p>
        </p:txBody>
      </p:sp>
      <p:sp>
        <p:nvSpPr>
          <p:cNvPr id="2156" name="Google Shape;2156;p38"/>
          <p:cNvSpPr txBox="1">
            <a:spLocks noGrp="1"/>
          </p:cNvSpPr>
          <p:nvPr>
            <p:ph type="title" idx="2"/>
          </p:nvPr>
        </p:nvSpPr>
        <p:spPr>
          <a:xfrm>
            <a:off x="2971800" y="1161288"/>
            <a:ext cx="2967600" cy="106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390006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8" name="Google Shape;2738;p51"/>
          <p:cNvSpPr txBox="1">
            <a:spLocks noGrp="1"/>
          </p:cNvSpPr>
          <p:nvPr>
            <p:ph type="title"/>
          </p:nvPr>
        </p:nvSpPr>
        <p:spPr>
          <a:xfrm>
            <a:off x="2137710" y="360932"/>
            <a:ext cx="4727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Front-end</a:t>
            </a:r>
            <a:r>
              <a:rPr lang="ko-KR" altLang="en-US" dirty="0"/>
              <a:t> </a:t>
            </a:r>
            <a:endParaRPr dirty="0"/>
          </a:p>
        </p:txBody>
      </p:sp>
      <p:grpSp>
        <p:nvGrpSpPr>
          <p:cNvPr id="18" name="Google Shape;11914;p71">
            <a:extLst>
              <a:ext uri="{FF2B5EF4-FFF2-40B4-BE49-F238E27FC236}">
                <a16:creationId xmlns:a16="http://schemas.microsoft.com/office/drawing/2014/main" id="{1C333FE1-6F70-4EDB-9A0C-D607A3D1B938}"/>
              </a:ext>
            </a:extLst>
          </p:cNvPr>
          <p:cNvGrpSpPr/>
          <p:nvPr/>
        </p:nvGrpSpPr>
        <p:grpSpPr>
          <a:xfrm>
            <a:off x="2137710" y="1824545"/>
            <a:ext cx="4461708" cy="1793384"/>
            <a:chOff x="6796238" y="3158297"/>
            <a:chExt cx="1630319" cy="677257"/>
          </a:xfrm>
        </p:grpSpPr>
        <p:cxnSp>
          <p:nvCxnSpPr>
            <p:cNvPr id="19" name="Google Shape;11915;p71">
              <a:extLst>
                <a:ext uri="{FF2B5EF4-FFF2-40B4-BE49-F238E27FC236}">
                  <a16:creationId xmlns:a16="http://schemas.microsoft.com/office/drawing/2014/main" id="{036EF75B-73BD-4036-B94C-6E8A3D5F633D}"/>
                </a:ext>
              </a:extLst>
            </p:cNvPr>
            <p:cNvCxnSpPr/>
            <p:nvPr/>
          </p:nvCxnSpPr>
          <p:spPr>
            <a:xfrm>
              <a:off x="7012244" y="3664854"/>
              <a:ext cx="0" cy="170700"/>
            </a:xfrm>
            <a:prstGeom prst="straightConnector1">
              <a:avLst/>
            </a:prstGeom>
            <a:noFill/>
            <a:ln w="9525" cap="flat" cmpd="sng">
              <a:solidFill>
                <a:srgbClr val="A5B7C6"/>
              </a:solidFill>
              <a:prstDash val="solid"/>
              <a:round/>
              <a:headEnd type="none" w="med" len="med"/>
              <a:tailEnd type="diamond" w="med" len="med"/>
            </a:ln>
          </p:spPr>
        </p:cxnSp>
        <p:cxnSp>
          <p:nvCxnSpPr>
            <p:cNvPr id="20" name="Google Shape;11916;p71">
              <a:extLst>
                <a:ext uri="{FF2B5EF4-FFF2-40B4-BE49-F238E27FC236}">
                  <a16:creationId xmlns:a16="http://schemas.microsoft.com/office/drawing/2014/main" id="{1FC290ED-507D-4AED-A54A-BBAF8048222A}"/>
                </a:ext>
              </a:extLst>
            </p:cNvPr>
            <p:cNvCxnSpPr/>
            <p:nvPr/>
          </p:nvCxnSpPr>
          <p:spPr>
            <a:xfrm>
              <a:off x="7810957" y="3664854"/>
              <a:ext cx="0" cy="170700"/>
            </a:xfrm>
            <a:prstGeom prst="straightConnector1">
              <a:avLst/>
            </a:prstGeom>
            <a:noFill/>
            <a:ln w="9525" cap="flat" cmpd="sng">
              <a:solidFill>
                <a:srgbClr val="A5B7C6"/>
              </a:solidFill>
              <a:prstDash val="solid"/>
              <a:round/>
              <a:headEnd type="none" w="med" len="med"/>
              <a:tailEnd type="diamond" w="med" len="med"/>
            </a:ln>
          </p:spPr>
        </p:cxnSp>
        <p:cxnSp>
          <p:nvCxnSpPr>
            <p:cNvPr id="21" name="Google Shape;11917;p71">
              <a:extLst>
                <a:ext uri="{FF2B5EF4-FFF2-40B4-BE49-F238E27FC236}">
                  <a16:creationId xmlns:a16="http://schemas.microsoft.com/office/drawing/2014/main" id="{89003EF3-A5BE-4CB3-BAB7-851D0EC7CA54}"/>
                </a:ext>
              </a:extLst>
            </p:cNvPr>
            <p:cNvCxnSpPr/>
            <p:nvPr/>
          </p:nvCxnSpPr>
          <p:spPr>
            <a:xfrm rot="10800000">
              <a:off x="8196652" y="3170826"/>
              <a:ext cx="0" cy="169800"/>
            </a:xfrm>
            <a:prstGeom prst="straightConnector1">
              <a:avLst/>
            </a:prstGeom>
            <a:noFill/>
            <a:ln w="9525" cap="flat" cmpd="sng">
              <a:solidFill>
                <a:srgbClr val="A5B7C6"/>
              </a:solidFill>
              <a:prstDash val="solid"/>
              <a:round/>
              <a:headEnd type="none" w="med" len="med"/>
              <a:tailEnd type="diamond" w="med" len="med"/>
            </a:ln>
          </p:spPr>
        </p:cxnSp>
        <p:cxnSp>
          <p:nvCxnSpPr>
            <p:cNvPr id="22" name="Google Shape;11918;p71">
              <a:extLst>
                <a:ext uri="{FF2B5EF4-FFF2-40B4-BE49-F238E27FC236}">
                  <a16:creationId xmlns:a16="http://schemas.microsoft.com/office/drawing/2014/main" id="{930C1A82-6201-4534-8FFB-2E5A38FD9C14}"/>
                </a:ext>
              </a:extLst>
            </p:cNvPr>
            <p:cNvCxnSpPr/>
            <p:nvPr/>
          </p:nvCxnSpPr>
          <p:spPr>
            <a:xfrm rot="10800000">
              <a:off x="7411601" y="3158297"/>
              <a:ext cx="0" cy="170700"/>
            </a:xfrm>
            <a:prstGeom prst="straightConnector1">
              <a:avLst/>
            </a:prstGeom>
            <a:noFill/>
            <a:ln w="9525" cap="flat" cmpd="sng">
              <a:solidFill>
                <a:srgbClr val="A5B7C6"/>
              </a:solidFill>
              <a:prstDash val="solid"/>
              <a:round/>
              <a:headEnd type="none" w="med" len="med"/>
              <a:tailEnd type="diamond" w="med" len="med"/>
            </a:ln>
          </p:spPr>
        </p:cxnSp>
        <p:grpSp>
          <p:nvGrpSpPr>
            <p:cNvPr id="23" name="Google Shape;11919;p71">
              <a:extLst>
                <a:ext uri="{FF2B5EF4-FFF2-40B4-BE49-F238E27FC236}">
                  <a16:creationId xmlns:a16="http://schemas.microsoft.com/office/drawing/2014/main" id="{79B71318-97B9-405D-AAB0-65D5B60F18A9}"/>
                </a:ext>
              </a:extLst>
            </p:cNvPr>
            <p:cNvGrpSpPr/>
            <p:nvPr/>
          </p:nvGrpSpPr>
          <p:grpSpPr>
            <a:xfrm>
              <a:off x="6796238" y="3311904"/>
              <a:ext cx="1630319" cy="377697"/>
              <a:chOff x="6796238" y="3311904"/>
              <a:chExt cx="1630319" cy="377697"/>
            </a:xfrm>
          </p:grpSpPr>
          <p:sp>
            <p:nvSpPr>
              <p:cNvPr id="24" name="Google Shape;11920;p71">
                <a:extLst>
                  <a:ext uri="{FF2B5EF4-FFF2-40B4-BE49-F238E27FC236}">
                    <a16:creationId xmlns:a16="http://schemas.microsoft.com/office/drawing/2014/main" id="{EACAB9EA-573B-410C-B99B-E9EF7E7016D9}"/>
                  </a:ext>
                </a:extLst>
              </p:cNvPr>
              <p:cNvSpPr/>
              <p:nvPr/>
            </p:nvSpPr>
            <p:spPr>
              <a:xfrm>
                <a:off x="6796238" y="3311904"/>
                <a:ext cx="798025" cy="377697"/>
              </a:xfrm>
              <a:custGeom>
                <a:avLst/>
                <a:gdLst/>
                <a:ahLst/>
                <a:cxnLst/>
                <a:rect l="l" t="t" r="r" b="b"/>
                <a:pathLst>
                  <a:path w="34368" h="16266" extrusionOk="0">
                    <a:moveTo>
                      <a:pt x="4679" y="0"/>
                    </a:moveTo>
                    <a:lnTo>
                      <a:pt x="0" y="8133"/>
                    </a:lnTo>
                    <a:lnTo>
                      <a:pt x="4679" y="16265"/>
                    </a:lnTo>
                    <a:lnTo>
                      <a:pt x="14094" y="16265"/>
                    </a:lnTo>
                    <a:lnTo>
                      <a:pt x="17913" y="9590"/>
                    </a:lnTo>
                    <a:lnTo>
                      <a:pt x="22591" y="1458"/>
                    </a:lnTo>
                    <a:lnTo>
                      <a:pt x="30301" y="1458"/>
                    </a:lnTo>
                    <a:lnTo>
                      <a:pt x="33522" y="7098"/>
                    </a:lnTo>
                    <a:lnTo>
                      <a:pt x="34367" y="5640"/>
                    </a:lnTo>
                    <a:lnTo>
                      <a:pt x="33522" y="4183"/>
                    </a:lnTo>
                    <a:lnTo>
                      <a:pt x="31146" y="0"/>
                    </a:lnTo>
                    <a:lnTo>
                      <a:pt x="21746" y="0"/>
                    </a:lnTo>
                    <a:lnTo>
                      <a:pt x="17067" y="8133"/>
                    </a:lnTo>
                    <a:lnTo>
                      <a:pt x="13234" y="14808"/>
                    </a:lnTo>
                    <a:lnTo>
                      <a:pt x="5524" y="14808"/>
                    </a:lnTo>
                    <a:lnTo>
                      <a:pt x="1706" y="8133"/>
                    </a:lnTo>
                    <a:lnTo>
                      <a:pt x="5524" y="1458"/>
                    </a:lnTo>
                    <a:lnTo>
                      <a:pt x="13234" y="1458"/>
                    </a:lnTo>
                    <a:lnTo>
                      <a:pt x="16455" y="7098"/>
                    </a:lnTo>
                    <a:lnTo>
                      <a:pt x="17301" y="5640"/>
                    </a:lnTo>
                    <a:lnTo>
                      <a:pt x="16455" y="4183"/>
                    </a:lnTo>
                    <a:lnTo>
                      <a:pt x="14094" y="0"/>
                    </a:ln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5" name="Google Shape;11921;p71">
                <a:extLst>
                  <a:ext uri="{FF2B5EF4-FFF2-40B4-BE49-F238E27FC236}">
                    <a16:creationId xmlns:a16="http://schemas.microsoft.com/office/drawing/2014/main" id="{77875844-E488-4D80-AB28-21A4F0020C38}"/>
                  </a:ext>
                </a:extLst>
              </p:cNvPr>
              <p:cNvSpPr/>
              <p:nvPr/>
            </p:nvSpPr>
            <p:spPr>
              <a:xfrm>
                <a:off x="7628207" y="3311904"/>
                <a:ext cx="798350" cy="377697"/>
              </a:xfrm>
              <a:custGeom>
                <a:avLst/>
                <a:gdLst/>
                <a:ahLst/>
                <a:cxnLst/>
                <a:rect l="l" t="t" r="r" b="b"/>
                <a:pathLst>
                  <a:path w="34382" h="16266" extrusionOk="0">
                    <a:moveTo>
                      <a:pt x="20288" y="0"/>
                    </a:moveTo>
                    <a:lnTo>
                      <a:pt x="16470" y="6675"/>
                    </a:lnTo>
                    <a:lnTo>
                      <a:pt x="11791" y="14808"/>
                    </a:lnTo>
                    <a:lnTo>
                      <a:pt x="4081" y="14808"/>
                    </a:lnTo>
                    <a:lnTo>
                      <a:pt x="860" y="9167"/>
                    </a:lnTo>
                    <a:lnTo>
                      <a:pt x="0" y="10625"/>
                    </a:lnTo>
                    <a:lnTo>
                      <a:pt x="860" y="12082"/>
                    </a:lnTo>
                    <a:lnTo>
                      <a:pt x="3221" y="16265"/>
                    </a:lnTo>
                    <a:lnTo>
                      <a:pt x="12637" y="16265"/>
                    </a:lnTo>
                    <a:lnTo>
                      <a:pt x="17315" y="8133"/>
                    </a:lnTo>
                    <a:lnTo>
                      <a:pt x="21134" y="1458"/>
                    </a:lnTo>
                    <a:lnTo>
                      <a:pt x="28858" y="1458"/>
                    </a:lnTo>
                    <a:lnTo>
                      <a:pt x="32677" y="8133"/>
                    </a:lnTo>
                    <a:lnTo>
                      <a:pt x="28858" y="14808"/>
                    </a:lnTo>
                    <a:lnTo>
                      <a:pt x="21134" y="14808"/>
                    </a:lnTo>
                    <a:lnTo>
                      <a:pt x="17927" y="9167"/>
                    </a:lnTo>
                    <a:lnTo>
                      <a:pt x="17067" y="10625"/>
                    </a:lnTo>
                    <a:lnTo>
                      <a:pt x="17927" y="12082"/>
                    </a:lnTo>
                    <a:lnTo>
                      <a:pt x="20288" y="16265"/>
                    </a:lnTo>
                    <a:lnTo>
                      <a:pt x="29703" y="16265"/>
                    </a:lnTo>
                    <a:lnTo>
                      <a:pt x="34382" y="8133"/>
                    </a:lnTo>
                    <a:lnTo>
                      <a:pt x="29703" y="0"/>
                    </a:ln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11922;p71">
                <a:extLst>
                  <a:ext uri="{FF2B5EF4-FFF2-40B4-BE49-F238E27FC236}">
                    <a16:creationId xmlns:a16="http://schemas.microsoft.com/office/drawing/2014/main" id="{7565C523-105C-4587-AE14-5273A0060FE7}"/>
                  </a:ext>
                </a:extLst>
              </p:cNvPr>
              <p:cNvSpPr/>
              <p:nvPr/>
            </p:nvSpPr>
            <p:spPr>
              <a:xfrm>
                <a:off x="7229098" y="3311904"/>
                <a:ext cx="762823" cy="377697"/>
              </a:xfrm>
              <a:custGeom>
                <a:avLst/>
                <a:gdLst/>
                <a:ahLst/>
                <a:cxnLst/>
                <a:rect l="l" t="t" r="r" b="b"/>
                <a:pathLst>
                  <a:path w="32852" h="16266" extrusionOk="0">
                    <a:moveTo>
                      <a:pt x="20347" y="0"/>
                    </a:moveTo>
                    <a:lnTo>
                      <a:pt x="16455" y="6675"/>
                    </a:lnTo>
                    <a:lnTo>
                      <a:pt x="11850" y="14808"/>
                    </a:lnTo>
                    <a:lnTo>
                      <a:pt x="4125" y="14808"/>
                    </a:lnTo>
                    <a:lnTo>
                      <a:pt x="846" y="9167"/>
                    </a:lnTo>
                    <a:lnTo>
                      <a:pt x="0" y="10625"/>
                    </a:lnTo>
                    <a:lnTo>
                      <a:pt x="846" y="12082"/>
                    </a:lnTo>
                    <a:lnTo>
                      <a:pt x="3280" y="16265"/>
                    </a:lnTo>
                    <a:lnTo>
                      <a:pt x="12695" y="16265"/>
                    </a:lnTo>
                    <a:lnTo>
                      <a:pt x="17315" y="8133"/>
                    </a:lnTo>
                    <a:lnTo>
                      <a:pt x="21134" y="1458"/>
                    </a:lnTo>
                    <a:lnTo>
                      <a:pt x="28902" y="1458"/>
                    </a:lnTo>
                    <a:lnTo>
                      <a:pt x="32065" y="6981"/>
                    </a:lnTo>
                    <a:lnTo>
                      <a:pt x="32852" y="5524"/>
                    </a:lnTo>
                    <a:lnTo>
                      <a:pt x="29703" y="0"/>
                    </a:ln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BB04BF8E-0B56-439B-B9F0-000220BD791E}"/>
              </a:ext>
            </a:extLst>
          </p:cNvPr>
          <p:cNvSpPr txBox="1"/>
          <p:nvPr/>
        </p:nvSpPr>
        <p:spPr>
          <a:xfrm>
            <a:off x="1520072" y="3867339"/>
            <a:ext cx="2194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>
                <a:latin typeface="Barlow Semi Condensed Medium" panose="020B0600000101010101" charset="0"/>
              </a:rPr>
              <a:t>1. Team Introduction</a:t>
            </a:r>
            <a:endParaRPr lang="ko-KR" altLang="en-US" sz="1800" dirty="0">
              <a:latin typeface="Barlow Semi Condensed Medium" panose="020B0600000101010101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AD08293-8F6F-48F7-870D-540F51483245}"/>
              </a:ext>
            </a:extLst>
          </p:cNvPr>
          <p:cNvSpPr txBox="1"/>
          <p:nvPr/>
        </p:nvSpPr>
        <p:spPr>
          <a:xfrm>
            <a:off x="2969466" y="1321932"/>
            <a:ext cx="20262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>
                <a:latin typeface="Barlow Semi Condensed Medium" panose="020B0600000101010101" charset="0"/>
              </a:rPr>
              <a:t>2. Flatform Choice</a:t>
            </a:r>
            <a:endParaRPr lang="ko-KR" altLang="en-US" sz="1800" dirty="0">
              <a:latin typeface="Barlow Semi Condensed Medium" panose="020B0600000101010101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AB69CFB-CC51-4BE4-8543-76EE987E8B31}"/>
              </a:ext>
            </a:extLst>
          </p:cNvPr>
          <p:cNvSpPr txBox="1"/>
          <p:nvPr/>
        </p:nvSpPr>
        <p:spPr>
          <a:xfrm>
            <a:off x="4487307" y="3861488"/>
            <a:ext cx="2267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>
                <a:latin typeface="Barlow Semi Condensed Medium" panose="020B0600000101010101" charset="0"/>
              </a:rPr>
              <a:t>3. Purpose</a:t>
            </a:r>
            <a:endParaRPr lang="ko-KR" altLang="en-US" sz="1800" dirty="0">
              <a:latin typeface="Barlow Semi Condensed Medium" panose="020B0600000101010101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5800216-0C1D-4500-875F-2B99A2B6F796}"/>
              </a:ext>
            </a:extLst>
          </p:cNvPr>
          <p:cNvSpPr txBox="1"/>
          <p:nvPr/>
        </p:nvSpPr>
        <p:spPr>
          <a:xfrm>
            <a:off x="5505847" y="1328164"/>
            <a:ext cx="21839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>
                <a:latin typeface="Barlow Semi Condensed Medium" panose="020B0600000101010101" charset="0"/>
              </a:rPr>
              <a:t>4. Current Situation</a:t>
            </a:r>
            <a:endParaRPr lang="ko-KR" altLang="en-US" sz="1800" dirty="0">
              <a:latin typeface="Barlow Semi Condensed Medium" panose="020B0600000101010101" charset="0"/>
            </a:endParaRPr>
          </a:p>
          <a:p>
            <a:endParaRPr lang="ko-KR" altLang="en-US" sz="1800" dirty="0">
              <a:latin typeface="Barlow Semi Condensed Medium" panose="020B060000010101010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47516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738;p51">
            <a:extLst>
              <a:ext uri="{FF2B5EF4-FFF2-40B4-BE49-F238E27FC236}">
                <a16:creationId xmlns:a16="http://schemas.microsoft.com/office/drawing/2014/main" id="{2375C3B7-8FC4-4C99-91FD-3DC452DB096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08149" y="341993"/>
            <a:ext cx="4727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2. Why FLUTTER?</a:t>
            </a:r>
            <a:endParaRPr dirty="0"/>
          </a:p>
        </p:txBody>
      </p:sp>
      <p:sp>
        <p:nvSpPr>
          <p:cNvPr id="204" name="Google Shape;250;p20">
            <a:extLst>
              <a:ext uri="{FF2B5EF4-FFF2-40B4-BE49-F238E27FC236}">
                <a16:creationId xmlns:a16="http://schemas.microsoft.com/office/drawing/2014/main" id="{7C7CF52C-5AE6-4582-AF8B-6DC15F027FB1}"/>
              </a:ext>
            </a:extLst>
          </p:cNvPr>
          <p:cNvSpPr/>
          <p:nvPr/>
        </p:nvSpPr>
        <p:spPr>
          <a:xfrm>
            <a:off x="1395305" y="1766581"/>
            <a:ext cx="2157755" cy="2292825"/>
          </a:xfrm>
          <a:prstGeom prst="ellipse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51;p20">
            <a:extLst>
              <a:ext uri="{FF2B5EF4-FFF2-40B4-BE49-F238E27FC236}">
                <a16:creationId xmlns:a16="http://schemas.microsoft.com/office/drawing/2014/main" id="{B0FD7AF2-5F16-48F2-BC33-188DF7CCB206}"/>
              </a:ext>
            </a:extLst>
          </p:cNvPr>
          <p:cNvSpPr/>
          <p:nvPr/>
        </p:nvSpPr>
        <p:spPr>
          <a:xfrm>
            <a:off x="5591455" y="1725788"/>
            <a:ext cx="2157755" cy="2292825"/>
          </a:xfrm>
          <a:prstGeom prst="ellipse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52;p20">
            <a:extLst>
              <a:ext uri="{FF2B5EF4-FFF2-40B4-BE49-F238E27FC236}">
                <a16:creationId xmlns:a16="http://schemas.microsoft.com/office/drawing/2014/main" id="{5CD97EDA-236F-44B1-BB75-E419417A61F1}"/>
              </a:ext>
            </a:extLst>
          </p:cNvPr>
          <p:cNvSpPr/>
          <p:nvPr/>
        </p:nvSpPr>
        <p:spPr>
          <a:xfrm>
            <a:off x="3247910" y="1559967"/>
            <a:ext cx="2581750" cy="2743361"/>
          </a:xfrm>
          <a:prstGeom prst="ellipse">
            <a:avLst/>
          </a:prstGeom>
          <a:solidFill>
            <a:schemeClr val="accent2">
              <a:lumMod val="75000"/>
              <a:alpha val="8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7" name="Picture 2" descr="Delivery truck free icon">
            <a:extLst>
              <a:ext uri="{FF2B5EF4-FFF2-40B4-BE49-F238E27FC236}">
                <a16:creationId xmlns:a16="http://schemas.microsoft.com/office/drawing/2014/main" id="{47F0C855-A546-4D8C-A933-D5BEE9208A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7365" y="1918216"/>
            <a:ext cx="1220782" cy="1220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8" name="Google Shape;201;p18">
            <a:extLst>
              <a:ext uri="{FF2B5EF4-FFF2-40B4-BE49-F238E27FC236}">
                <a16:creationId xmlns:a16="http://schemas.microsoft.com/office/drawing/2014/main" id="{CDF4A783-13F8-45D8-AE1C-2B26D52C67B0}"/>
              </a:ext>
            </a:extLst>
          </p:cNvPr>
          <p:cNvSpPr txBox="1"/>
          <p:nvPr/>
        </p:nvSpPr>
        <p:spPr>
          <a:xfrm>
            <a:off x="1885823" y="3345612"/>
            <a:ext cx="1176718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>
                <a:solidFill>
                  <a:schemeClr val="tx1"/>
                </a:solidFill>
              </a:rPr>
              <a:t>빠른 개발</a:t>
            </a:r>
            <a:endParaRPr sz="1800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9" name="Picture 6" descr="Express free icon">
            <a:extLst>
              <a:ext uri="{FF2B5EF4-FFF2-40B4-BE49-F238E27FC236}">
                <a16:creationId xmlns:a16="http://schemas.microsoft.com/office/drawing/2014/main" id="{37A0A6D2-3A7F-462B-B48A-2036595313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639" y="1892858"/>
            <a:ext cx="1220782" cy="1220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0" name="Google Shape;201;p18">
            <a:extLst>
              <a:ext uri="{FF2B5EF4-FFF2-40B4-BE49-F238E27FC236}">
                <a16:creationId xmlns:a16="http://schemas.microsoft.com/office/drawing/2014/main" id="{42740598-AFE4-4F47-9C70-B85ECA0A86FD}"/>
              </a:ext>
            </a:extLst>
          </p:cNvPr>
          <p:cNvSpPr txBox="1"/>
          <p:nvPr/>
        </p:nvSpPr>
        <p:spPr>
          <a:xfrm>
            <a:off x="3958182" y="3314344"/>
            <a:ext cx="1765001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표현력 </a:t>
            </a:r>
            <a:r>
              <a:rPr lang="ko-KR" altLang="en-US" sz="1800" dirty="0">
                <a:solidFill>
                  <a:schemeClr val="tx1"/>
                </a:solidFill>
              </a:rPr>
              <a:t>있고</a:t>
            </a:r>
            <a:r>
              <a:rPr lang="ko-KR" altLang="en-US" sz="1800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 유연한 </a:t>
            </a:r>
            <a:r>
              <a:rPr lang="en-US" altLang="ko-KR" sz="1800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UI</a:t>
            </a:r>
            <a:endParaRPr sz="1800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1" name="Picture 8" descr="Desktop free icon">
            <a:extLst>
              <a:ext uri="{FF2B5EF4-FFF2-40B4-BE49-F238E27FC236}">
                <a16:creationId xmlns:a16="http://schemas.microsoft.com/office/drawing/2014/main" id="{F86A7107-AAFB-45FF-8CB5-A157342124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399" y="2013461"/>
            <a:ext cx="1100179" cy="1100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2" name="Google Shape;201;p18">
            <a:extLst>
              <a:ext uri="{FF2B5EF4-FFF2-40B4-BE49-F238E27FC236}">
                <a16:creationId xmlns:a16="http://schemas.microsoft.com/office/drawing/2014/main" id="{27CFA2C7-968A-49A6-AE28-1BF2FFCAA24A}"/>
              </a:ext>
            </a:extLst>
          </p:cNvPr>
          <p:cNvSpPr txBox="1"/>
          <p:nvPr/>
        </p:nvSpPr>
        <p:spPr>
          <a:xfrm>
            <a:off x="6132554" y="3169802"/>
            <a:ext cx="1765001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dirty="0">
                <a:solidFill>
                  <a:schemeClr val="tx1"/>
                </a:solidFill>
              </a:rPr>
              <a:t>Native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수준의 성능</a:t>
            </a:r>
            <a:endParaRPr sz="1800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735857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738;p51">
            <a:extLst>
              <a:ext uri="{FF2B5EF4-FFF2-40B4-BE49-F238E27FC236}">
                <a16:creationId xmlns:a16="http://schemas.microsoft.com/office/drawing/2014/main" id="{2375C3B7-8FC4-4C99-91FD-3DC452DB096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08149" y="341993"/>
            <a:ext cx="4727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2. Why SWIFTUI?</a:t>
            </a:r>
            <a:endParaRPr dirty="0"/>
          </a:p>
        </p:txBody>
      </p:sp>
      <p:sp>
        <p:nvSpPr>
          <p:cNvPr id="12" name="Google Shape;250;p20">
            <a:extLst>
              <a:ext uri="{FF2B5EF4-FFF2-40B4-BE49-F238E27FC236}">
                <a16:creationId xmlns:a16="http://schemas.microsoft.com/office/drawing/2014/main" id="{0B1E6A72-10D2-454A-BA24-3ADD04167169}"/>
              </a:ext>
            </a:extLst>
          </p:cNvPr>
          <p:cNvSpPr/>
          <p:nvPr/>
        </p:nvSpPr>
        <p:spPr>
          <a:xfrm>
            <a:off x="1613211" y="1711138"/>
            <a:ext cx="2375448" cy="2402004"/>
          </a:xfrm>
          <a:prstGeom prst="ellipse">
            <a:avLst/>
          </a:prstGeom>
          <a:solidFill>
            <a:srgbClr val="A9DBFD">
              <a:alpha val="8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0B4E80B-9A61-48E2-9348-C0207CE94755}"/>
              </a:ext>
            </a:extLst>
          </p:cNvPr>
          <p:cNvSpPr txBox="1"/>
          <p:nvPr/>
        </p:nvSpPr>
        <p:spPr>
          <a:xfrm>
            <a:off x="-740739" y="4913674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ore-KR" altLang="en-US" dirty="0"/>
          </a:p>
        </p:txBody>
      </p:sp>
      <p:pic>
        <p:nvPicPr>
          <p:cNvPr id="14" name="Picture 2" descr="Delivery truck free icon">
            <a:extLst>
              <a:ext uri="{FF2B5EF4-FFF2-40B4-BE49-F238E27FC236}">
                <a16:creationId xmlns:a16="http://schemas.microsoft.com/office/drawing/2014/main" id="{0D1FFF49-6BF8-4CB3-AE07-8C06415B53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6083" y="2036631"/>
            <a:ext cx="1290038" cy="1290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Google Shape;201;p18">
            <a:extLst>
              <a:ext uri="{FF2B5EF4-FFF2-40B4-BE49-F238E27FC236}">
                <a16:creationId xmlns:a16="http://schemas.microsoft.com/office/drawing/2014/main" id="{63D8CC29-39D1-4B5A-BB40-8CA3F99AADBA}"/>
              </a:ext>
            </a:extLst>
          </p:cNvPr>
          <p:cNvSpPr txBox="1"/>
          <p:nvPr/>
        </p:nvSpPr>
        <p:spPr>
          <a:xfrm>
            <a:off x="2124799" y="3440698"/>
            <a:ext cx="1409802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>
                <a:solidFill>
                  <a:schemeClr val="accent4"/>
                </a:solidFill>
              </a:rPr>
              <a:t> </a:t>
            </a:r>
            <a:r>
              <a:rPr lang="ko-KR" altLang="en-US" sz="2000" dirty="0">
                <a:solidFill>
                  <a:schemeClr val="bg2">
                    <a:lumMod val="75000"/>
                  </a:schemeClr>
                </a:solidFill>
              </a:rPr>
              <a:t>빠른 개발</a:t>
            </a:r>
            <a:endParaRPr sz="1800" dirty="0">
              <a:solidFill>
                <a:schemeClr val="bg2">
                  <a:lumMod val="7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250;p20">
            <a:extLst>
              <a:ext uri="{FF2B5EF4-FFF2-40B4-BE49-F238E27FC236}">
                <a16:creationId xmlns:a16="http://schemas.microsoft.com/office/drawing/2014/main" id="{B7840776-FAB8-4091-98BF-803BBF197F59}"/>
              </a:ext>
            </a:extLst>
          </p:cNvPr>
          <p:cNvSpPr/>
          <p:nvPr/>
        </p:nvSpPr>
        <p:spPr>
          <a:xfrm>
            <a:off x="5155343" y="1711138"/>
            <a:ext cx="2375448" cy="2402004"/>
          </a:xfrm>
          <a:prstGeom prst="ellipse">
            <a:avLst/>
          </a:prstGeom>
          <a:solidFill>
            <a:srgbClr val="A9DBFD">
              <a:alpha val="8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251;p20">
            <a:extLst>
              <a:ext uri="{FF2B5EF4-FFF2-40B4-BE49-F238E27FC236}">
                <a16:creationId xmlns:a16="http://schemas.microsoft.com/office/drawing/2014/main" id="{94B5137D-D80B-4A67-9A0B-75A805D323D3}"/>
              </a:ext>
            </a:extLst>
          </p:cNvPr>
          <p:cNvSpPr/>
          <p:nvPr/>
        </p:nvSpPr>
        <p:spPr>
          <a:xfrm>
            <a:off x="5457672" y="1697553"/>
            <a:ext cx="1809738" cy="1685488"/>
          </a:xfrm>
          <a:prstGeom prst="ellipse">
            <a:avLst/>
          </a:prstGeom>
          <a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>
                          <a14:foregroundMark x1="55556" y1="18667" x2="55556" y2="18667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201;p18">
            <a:extLst>
              <a:ext uri="{FF2B5EF4-FFF2-40B4-BE49-F238E27FC236}">
                <a16:creationId xmlns:a16="http://schemas.microsoft.com/office/drawing/2014/main" id="{8A4EDA70-651A-401F-91CA-D72AA356B69E}"/>
              </a:ext>
            </a:extLst>
          </p:cNvPr>
          <p:cNvSpPr txBox="1"/>
          <p:nvPr/>
        </p:nvSpPr>
        <p:spPr>
          <a:xfrm>
            <a:off x="5670964" y="3442503"/>
            <a:ext cx="1433084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>
                <a:solidFill>
                  <a:schemeClr val="bg2">
                    <a:lumMod val="75000"/>
                  </a:schemeClr>
                </a:solidFill>
              </a:rPr>
              <a:t>통합 플랫폼</a:t>
            </a:r>
            <a:endParaRPr sz="1800" dirty="0">
              <a:solidFill>
                <a:schemeClr val="bg2">
                  <a:lumMod val="7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96020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738;p51">
            <a:extLst>
              <a:ext uri="{FF2B5EF4-FFF2-40B4-BE49-F238E27FC236}">
                <a16:creationId xmlns:a16="http://schemas.microsoft.com/office/drawing/2014/main" id="{2375C3B7-8FC4-4C99-91FD-3DC452DB096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08150" y="308624"/>
            <a:ext cx="4727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3. Purpose</a:t>
            </a:r>
            <a:endParaRPr dirty="0"/>
          </a:p>
        </p:txBody>
      </p:sp>
      <p:sp>
        <p:nvSpPr>
          <p:cNvPr id="11" name="Google Shape;205;p18">
            <a:extLst>
              <a:ext uri="{FF2B5EF4-FFF2-40B4-BE49-F238E27FC236}">
                <a16:creationId xmlns:a16="http://schemas.microsoft.com/office/drawing/2014/main" id="{8CC897DE-6B5E-4C67-BB14-67957AC5E7AD}"/>
              </a:ext>
            </a:extLst>
          </p:cNvPr>
          <p:cNvSpPr txBox="1"/>
          <p:nvPr/>
        </p:nvSpPr>
        <p:spPr>
          <a:xfrm>
            <a:off x="1618512" y="4636073"/>
            <a:ext cx="6239379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altLang="ko-KR" sz="1600" dirty="0">
                <a:solidFill>
                  <a:schemeClr val="accent1">
                    <a:lumMod val="50000"/>
                  </a:schemeClr>
                </a:solidFill>
                <a:latin typeface="Barlow Semi Condensed Medium" panose="020B0600000101010101" charset="0"/>
                <a:sym typeface="Arial"/>
              </a:rPr>
              <a:t>   1</a:t>
            </a:r>
            <a:r>
              <a:rPr lang="ko-KR" altLang="en-US" sz="1600" dirty="0">
                <a:solidFill>
                  <a:schemeClr val="accent1">
                    <a:lumMod val="50000"/>
                  </a:schemeClr>
                </a:solidFill>
                <a:latin typeface="Barlow Semi Condensed Medium" panose="020B0600000101010101" charset="0"/>
                <a:sym typeface="Arial"/>
              </a:rPr>
              <a:t> </a:t>
            </a:r>
            <a:r>
              <a:rPr lang="en-US" altLang="ko-KR" sz="1600" dirty="0">
                <a:solidFill>
                  <a:schemeClr val="accent1">
                    <a:lumMod val="50000"/>
                  </a:schemeClr>
                </a:solidFill>
                <a:latin typeface="Barlow Semi Condensed Medium" panose="020B0600000101010101" charset="0"/>
                <a:sym typeface="Arial"/>
              </a:rPr>
              <a:t>)</a:t>
            </a:r>
            <a:r>
              <a:rPr lang="ko-KR" altLang="en-US" sz="1600" dirty="0">
                <a:solidFill>
                  <a:schemeClr val="accent1">
                    <a:lumMod val="50000"/>
                  </a:schemeClr>
                </a:solidFill>
                <a:latin typeface="Barlow Semi Condensed Medium" panose="020B0600000101010101" charset="0"/>
                <a:sym typeface="Arial"/>
              </a:rPr>
              <a:t> </a:t>
            </a:r>
            <a:r>
              <a:rPr lang="ko-KR" altLang="en-US" sz="1600" dirty="0">
                <a:solidFill>
                  <a:schemeClr val="accent1">
                    <a:lumMod val="50000"/>
                  </a:schemeClr>
                </a:solidFill>
                <a:latin typeface="Barlow Semi Condensed Medium" panose="020B0600000101010101" charset="0"/>
              </a:rPr>
              <a:t>커뮤니티 </a:t>
            </a:r>
            <a:r>
              <a:rPr lang="ko-KR" altLang="en-US" sz="1600" dirty="0">
                <a:solidFill>
                  <a:schemeClr val="accent1">
                    <a:lumMod val="50000"/>
                  </a:schemeClr>
                </a:solidFill>
                <a:latin typeface="Barlow Semi Condensed Medium" panose="020B0600000101010101" charset="0"/>
                <a:sym typeface="Arial"/>
              </a:rPr>
              <a:t>메인 화면 실행                       </a:t>
            </a:r>
            <a:r>
              <a:rPr lang="en-US" altLang="ko-KR" sz="1600" dirty="0">
                <a:solidFill>
                  <a:schemeClr val="accent1">
                    <a:lumMod val="50000"/>
                  </a:schemeClr>
                </a:solidFill>
                <a:latin typeface="Barlow Semi Condensed Medium" panose="020B0600000101010101" charset="0"/>
              </a:rPr>
              <a:t>2</a:t>
            </a:r>
            <a:r>
              <a:rPr lang="ko-KR" altLang="en-US" sz="1600" dirty="0">
                <a:solidFill>
                  <a:schemeClr val="accent1">
                    <a:lumMod val="50000"/>
                  </a:schemeClr>
                </a:solidFill>
                <a:latin typeface="Barlow Semi Condensed Medium" panose="020B0600000101010101" charset="0"/>
                <a:sym typeface="Arial"/>
              </a:rPr>
              <a:t> </a:t>
            </a:r>
            <a:r>
              <a:rPr lang="en-US" altLang="ko-KR" sz="1600" dirty="0">
                <a:solidFill>
                  <a:schemeClr val="accent1">
                    <a:lumMod val="50000"/>
                  </a:schemeClr>
                </a:solidFill>
                <a:latin typeface="Barlow Semi Condensed Medium" panose="020B0600000101010101" charset="0"/>
                <a:sym typeface="Arial"/>
              </a:rPr>
              <a:t>)</a:t>
            </a:r>
            <a:r>
              <a:rPr lang="ko-KR" altLang="en-US" sz="1600" dirty="0">
                <a:solidFill>
                  <a:schemeClr val="accent1">
                    <a:lumMod val="50000"/>
                  </a:schemeClr>
                </a:solidFill>
                <a:latin typeface="Barlow Semi Condensed Medium" panose="020B0600000101010101" charset="0"/>
              </a:rPr>
              <a:t> </a:t>
            </a:r>
            <a:r>
              <a:rPr lang="en-US" altLang="ko-KR" sz="1600" dirty="0">
                <a:solidFill>
                  <a:schemeClr val="accent1">
                    <a:lumMod val="50000"/>
                  </a:schemeClr>
                </a:solidFill>
                <a:latin typeface="Barlow Semi Condensed Medium" panose="020B0600000101010101" charset="0"/>
                <a:sym typeface="Arial"/>
              </a:rPr>
              <a:t>User</a:t>
            </a:r>
            <a:r>
              <a:rPr lang="ko-KR" altLang="en-US" sz="1600" dirty="0">
                <a:solidFill>
                  <a:schemeClr val="accent1">
                    <a:lumMod val="50000"/>
                  </a:schemeClr>
                </a:solidFill>
                <a:latin typeface="Barlow Semi Condensed Medium" panose="020B0600000101010101" charset="0"/>
                <a:sym typeface="Arial"/>
              </a:rPr>
              <a:t> 게시물 확인 가능</a:t>
            </a:r>
            <a:r>
              <a:rPr lang="ko-KR" altLang="en-US" sz="1600" dirty="0">
                <a:solidFill>
                  <a:schemeClr val="accent1">
                    <a:lumMod val="50000"/>
                  </a:schemeClr>
                </a:solidFill>
                <a:latin typeface="Barlow Semi Condensed Medium" panose="020B0600000101010101" charset="0"/>
              </a:rPr>
              <a:t> </a:t>
            </a:r>
            <a:endParaRPr lang="ko-KR" altLang="en-US" sz="1600" dirty="0">
              <a:solidFill>
                <a:schemeClr val="accent1">
                  <a:lumMod val="50000"/>
                </a:schemeClr>
              </a:solidFill>
              <a:latin typeface="Barlow Semi Condensed Medium" panose="020B0600000101010101" charset="0"/>
              <a:sym typeface="Arial"/>
            </a:endParaRPr>
          </a:p>
          <a:p>
            <a:endParaRPr sz="1600" dirty="0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D99A5A8-E007-4EF5-AF12-8A41F4BF2D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8694" y="877300"/>
            <a:ext cx="2083434" cy="375877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81BF12F-C935-4641-BAF1-1260DBE6B8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4872" y="877299"/>
            <a:ext cx="2125543" cy="3758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9550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5" name="Google Shape;2155;p38"/>
          <p:cNvSpPr txBox="1">
            <a:spLocks noGrp="1"/>
          </p:cNvSpPr>
          <p:nvPr>
            <p:ph type="title"/>
          </p:nvPr>
        </p:nvSpPr>
        <p:spPr>
          <a:xfrm>
            <a:off x="2971800" y="2510113"/>
            <a:ext cx="3200400" cy="8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700" dirty="0"/>
              <a:t>Introduction</a:t>
            </a:r>
            <a:endParaRPr sz="4700" dirty="0"/>
          </a:p>
        </p:txBody>
      </p:sp>
      <p:sp>
        <p:nvSpPr>
          <p:cNvPr id="2156" name="Google Shape;2156;p38"/>
          <p:cNvSpPr txBox="1">
            <a:spLocks noGrp="1"/>
          </p:cNvSpPr>
          <p:nvPr>
            <p:ph type="title" idx="2"/>
          </p:nvPr>
        </p:nvSpPr>
        <p:spPr>
          <a:xfrm>
            <a:off x="2971800" y="1161288"/>
            <a:ext cx="2967600" cy="106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그림 203" descr="테이블이(가) 표시된 사진&#10;&#10;자동 생성된 설명">
            <a:extLst>
              <a:ext uri="{FF2B5EF4-FFF2-40B4-BE49-F238E27FC236}">
                <a16:creationId xmlns:a16="http://schemas.microsoft.com/office/drawing/2014/main" id="{31821549-D61A-4A00-BC42-F433DBC4DC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2048"/>
          <a:stretch/>
        </p:blipFill>
        <p:spPr>
          <a:xfrm>
            <a:off x="1753506" y="1006915"/>
            <a:ext cx="2483978" cy="3534233"/>
          </a:xfrm>
          <a:prstGeom prst="rect">
            <a:avLst/>
          </a:prstGeom>
        </p:spPr>
      </p:pic>
      <p:pic>
        <p:nvPicPr>
          <p:cNvPr id="209" name="그림 208" descr="테이블이(가) 표시된 사진&#10;&#10;자동 생성된 설명">
            <a:extLst>
              <a:ext uri="{FF2B5EF4-FFF2-40B4-BE49-F238E27FC236}">
                <a16:creationId xmlns:a16="http://schemas.microsoft.com/office/drawing/2014/main" id="{7AC3ED6F-9E88-4F48-A050-4BF2E72F2A1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3076"/>
          <a:stretch/>
        </p:blipFill>
        <p:spPr>
          <a:xfrm>
            <a:off x="4982036" y="976249"/>
            <a:ext cx="2637964" cy="3564899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2D4C69DE-061E-4F17-B769-6D5DBAD3A9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3506" y="1006915"/>
            <a:ext cx="2483978" cy="3595565"/>
          </a:xfrm>
          <a:prstGeom prst="rect">
            <a:avLst/>
          </a:prstGeom>
        </p:spPr>
      </p:pic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45D001F2-6982-4B0C-9BE5-A3404181AF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82035" y="976249"/>
            <a:ext cx="2637963" cy="3564899"/>
          </a:xfrm>
          <a:prstGeom prst="rect">
            <a:avLst/>
          </a:prstGeom>
        </p:spPr>
      </p:pic>
      <p:sp>
        <p:nvSpPr>
          <p:cNvPr id="9" name="Google Shape;205;p18">
            <a:extLst>
              <a:ext uri="{FF2B5EF4-FFF2-40B4-BE49-F238E27FC236}">
                <a16:creationId xmlns:a16="http://schemas.microsoft.com/office/drawing/2014/main" id="{D6DE31DF-24F1-4E1E-B4B4-701F82E99EF4}"/>
              </a:ext>
            </a:extLst>
          </p:cNvPr>
          <p:cNvSpPr txBox="1"/>
          <p:nvPr/>
        </p:nvSpPr>
        <p:spPr>
          <a:xfrm>
            <a:off x="1625947" y="4541148"/>
            <a:ext cx="2946053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altLang="ko-KR" sz="1600" dirty="0">
                <a:solidFill>
                  <a:schemeClr val="accent1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  3</a:t>
            </a:r>
            <a:r>
              <a:rPr lang="ko-KR" altLang="en-US" sz="1600" dirty="0">
                <a:solidFill>
                  <a:schemeClr val="accent1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ko-KR" sz="1600" dirty="0">
                <a:solidFill>
                  <a:schemeClr val="accent1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r>
              <a:rPr lang="ko-KR" altLang="en-US" sz="16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ko-KR" altLang="en-US" sz="1600" dirty="0">
                <a:solidFill>
                  <a:schemeClr val="accent1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댓글</a:t>
            </a:r>
            <a:r>
              <a:rPr lang="en-US" altLang="ko-KR" sz="1600" dirty="0">
                <a:solidFill>
                  <a:schemeClr val="accent1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,</a:t>
            </a:r>
            <a:r>
              <a:rPr lang="ko-KR" altLang="en-US" sz="1600" dirty="0">
                <a:solidFill>
                  <a:schemeClr val="accent1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 친구추가</a:t>
            </a:r>
            <a:r>
              <a:rPr lang="en-US" altLang="ko-KR" sz="1600" dirty="0">
                <a:solidFill>
                  <a:schemeClr val="accent1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,</a:t>
            </a:r>
            <a:r>
              <a:rPr lang="ko-KR" altLang="en-US" sz="1600" dirty="0">
                <a:solidFill>
                  <a:schemeClr val="accent1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 좋아요</a:t>
            </a:r>
            <a:endParaRPr lang="en-US" altLang="ko-KR" sz="1600" dirty="0">
              <a:solidFill>
                <a:schemeClr val="accent1">
                  <a:lumMod val="50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  <a:p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       </a:t>
            </a:r>
            <a:r>
              <a:rPr lang="ko-KR" altLang="en-US" sz="1600" dirty="0">
                <a:solidFill>
                  <a:schemeClr val="accent1">
                    <a:lumMod val="50000"/>
                  </a:schemeClr>
                </a:solidFill>
              </a:rPr>
              <a:t>기능</a:t>
            </a:r>
            <a:endParaRPr sz="1600" dirty="0">
              <a:solidFill>
                <a:schemeClr val="accent1">
                  <a:lumMod val="50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205;p18">
            <a:extLst>
              <a:ext uri="{FF2B5EF4-FFF2-40B4-BE49-F238E27FC236}">
                <a16:creationId xmlns:a16="http://schemas.microsoft.com/office/drawing/2014/main" id="{D46B9E32-F355-4E26-BC57-0AD21F1F4C88}"/>
              </a:ext>
            </a:extLst>
          </p:cNvPr>
          <p:cNvSpPr txBox="1"/>
          <p:nvPr/>
        </p:nvSpPr>
        <p:spPr>
          <a:xfrm>
            <a:off x="4770122" y="4541148"/>
            <a:ext cx="3427019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altLang="ko-KR" sz="1600" dirty="0">
                <a:solidFill>
                  <a:schemeClr val="accent1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  4</a:t>
            </a:r>
            <a:r>
              <a:rPr lang="ko-KR" altLang="en-US" sz="1600" dirty="0">
                <a:solidFill>
                  <a:schemeClr val="accent1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ko-KR" sz="1600" dirty="0">
                <a:solidFill>
                  <a:schemeClr val="accent1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r>
              <a:rPr lang="ko-KR" altLang="en-US" sz="1600" dirty="0">
                <a:solidFill>
                  <a:schemeClr val="accent1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 게시물 작성 기능</a:t>
            </a:r>
            <a:r>
              <a:rPr lang="en-US" altLang="ko-KR" sz="1600" dirty="0">
                <a:solidFill>
                  <a:schemeClr val="accent1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,</a:t>
            </a:r>
            <a:r>
              <a:rPr lang="ko-KR" altLang="en-US" sz="1600" dirty="0">
                <a:solidFill>
                  <a:schemeClr val="accent1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endParaRPr lang="en-US" altLang="ko-KR" sz="1600" dirty="0">
              <a:solidFill>
                <a:schemeClr val="accent1">
                  <a:lumMod val="50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  <a:p>
            <a:r>
              <a:rPr lang="en-US" altLang="ko-KR" sz="1600" dirty="0">
                <a:solidFill>
                  <a:schemeClr val="accent1">
                    <a:lumMod val="50000"/>
                  </a:schemeClr>
                </a:solidFill>
              </a:rPr>
              <a:t>       </a:t>
            </a:r>
            <a:r>
              <a:rPr lang="ko-KR" altLang="en-US" sz="1600" dirty="0">
                <a:solidFill>
                  <a:schemeClr val="accent1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사진 여러 장 첨부 가능 </a:t>
            </a:r>
            <a:endParaRPr sz="1600" dirty="0">
              <a:solidFill>
                <a:schemeClr val="accent1">
                  <a:lumMod val="50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2738;p51">
            <a:extLst>
              <a:ext uri="{FF2B5EF4-FFF2-40B4-BE49-F238E27FC236}">
                <a16:creationId xmlns:a16="http://schemas.microsoft.com/office/drawing/2014/main" id="{99416A50-C17C-430D-A04A-AF368E49373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08150" y="308624"/>
            <a:ext cx="4727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3. Purpose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707047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738;p51">
            <a:extLst>
              <a:ext uri="{FF2B5EF4-FFF2-40B4-BE49-F238E27FC236}">
                <a16:creationId xmlns:a16="http://schemas.microsoft.com/office/drawing/2014/main" id="{2375C3B7-8FC4-4C99-91FD-3DC452DB096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08175" y="342775"/>
            <a:ext cx="4727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dirty="0">
                <a:latin typeface="Fjalla One" panose="020B0600000101010101" charset="0"/>
              </a:rPr>
              <a:t>4. </a:t>
            </a:r>
            <a:r>
              <a:rPr lang="en-US" altLang="ko-KR" sz="2800" b="1" dirty="0">
                <a:latin typeface="Fjalla One" panose="020B0600000101010101" charset="0"/>
              </a:rPr>
              <a:t>Current Situation</a:t>
            </a:r>
            <a:r>
              <a:rPr lang="en-US" altLang="ko-KR" b="1" dirty="0">
                <a:latin typeface="Fjalla One" panose="020B0600000101010101" charset="0"/>
              </a:rPr>
              <a:t>– </a:t>
            </a:r>
            <a:r>
              <a:rPr lang="ko-KR" altLang="en-US" b="1" dirty="0">
                <a:latin typeface="Fjalla One" panose="020B0600000101010101" charset="0"/>
              </a:rPr>
              <a:t>기본 </a:t>
            </a:r>
            <a:r>
              <a:rPr lang="en-US" altLang="ko-KR" b="1" dirty="0">
                <a:latin typeface="Fjalla One" panose="020B0600000101010101" charset="0"/>
              </a:rPr>
              <a:t>UI</a:t>
            </a:r>
            <a:endParaRPr b="1" dirty="0">
              <a:latin typeface="Fjalla One" panose="020B0600000101010101" charset="0"/>
            </a:endParaRPr>
          </a:p>
        </p:txBody>
      </p:sp>
      <p:pic>
        <p:nvPicPr>
          <p:cNvPr id="204" name="그림 203">
            <a:extLst>
              <a:ext uri="{FF2B5EF4-FFF2-40B4-BE49-F238E27FC236}">
                <a16:creationId xmlns:a16="http://schemas.microsoft.com/office/drawing/2014/main" id="{86F16C86-511F-46F2-AD53-EEA8FD5FDF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998" y="1132512"/>
            <a:ext cx="2064600" cy="3142122"/>
          </a:xfrm>
          <a:prstGeom prst="rect">
            <a:avLst/>
          </a:prstGeom>
        </p:spPr>
      </p:pic>
      <p:sp>
        <p:nvSpPr>
          <p:cNvPr id="205" name="직사각형 204">
            <a:extLst>
              <a:ext uri="{FF2B5EF4-FFF2-40B4-BE49-F238E27FC236}">
                <a16:creationId xmlns:a16="http://schemas.microsoft.com/office/drawing/2014/main" id="{C6C94288-42AC-44E6-80E8-A768CA95B62E}"/>
              </a:ext>
            </a:extLst>
          </p:cNvPr>
          <p:cNvSpPr/>
          <p:nvPr/>
        </p:nvSpPr>
        <p:spPr>
          <a:xfrm>
            <a:off x="1457798" y="4487327"/>
            <a:ext cx="150842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chemeClr val="accent1">
                    <a:lumMod val="50000"/>
                  </a:schemeClr>
                </a:solidFill>
                <a:latin typeface="Barlow Semi Condensed Medium" panose="020B0600000101010101" charset="0"/>
                <a:ea typeface="맑은 고딕" panose="020B0503020000020004" pitchFamily="34" charset="-127"/>
                <a:cs typeface="Times New Roman" panose="02020603050405020304" pitchFamily="18" charset="0"/>
              </a:rPr>
              <a:t>메인 메뉴 상단 </a:t>
            </a:r>
            <a:r>
              <a:rPr lang="en-US" altLang="ko-KR" sz="1600" dirty="0">
                <a:solidFill>
                  <a:schemeClr val="accent1">
                    <a:lumMod val="50000"/>
                  </a:schemeClr>
                </a:solidFill>
                <a:latin typeface="Barlow Semi Condensed Medium" panose="020B0600000101010101" charset="0"/>
                <a:ea typeface="맑은 고딕" panose="020B0503020000020004" pitchFamily="34" charset="-127"/>
                <a:cs typeface="Times New Roman" panose="02020603050405020304" pitchFamily="18" charset="0"/>
              </a:rPr>
              <a:t>User</a:t>
            </a:r>
            <a:r>
              <a:rPr lang="ko-KR" altLang="en-US" sz="1600" dirty="0">
                <a:solidFill>
                  <a:schemeClr val="accent1">
                    <a:lumMod val="50000"/>
                  </a:schemeClr>
                </a:solidFill>
                <a:latin typeface="Barlow Semi Condensed Medium" panose="020B0600000101010101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버튼</a:t>
            </a:r>
            <a:endParaRPr lang="ko-Kore-KR" altLang="en-US" sz="1600" dirty="0">
              <a:solidFill>
                <a:schemeClr val="accent1">
                  <a:lumMod val="50000"/>
                </a:schemeClr>
              </a:solidFill>
              <a:latin typeface="Barlow Semi Condensed Medium" panose="020B0600000101010101" charset="0"/>
            </a:endParaRPr>
          </a:p>
        </p:txBody>
      </p:sp>
      <p:pic>
        <p:nvPicPr>
          <p:cNvPr id="206" name="그림 205" descr="텍스트이(가) 표시된 사진&#10;&#10;자동 생성된 설명">
            <a:extLst>
              <a:ext uri="{FF2B5EF4-FFF2-40B4-BE49-F238E27FC236}">
                <a16:creationId xmlns:a16="http://schemas.microsoft.com/office/drawing/2014/main" id="{DD1EC84A-F76C-48E8-8506-D3FA5408D3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0766" y="1132512"/>
            <a:ext cx="2220370" cy="3142122"/>
          </a:xfrm>
          <a:prstGeom prst="rect">
            <a:avLst/>
          </a:prstGeom>
        </p:spPr>
      </p:pic>
      <p:sp>
        <p:nvSpPr>
          <p:cNvPr id="207" name="직사각형 206">
            <a:extLst>
              <a:ext uri="{FF2B5EF4-FFF2-40B4-BE49-F238E27FC236}">
                <a16:creationId xmlns:a16="http://schemas.microsoft.com/office/drawing/2014/main" id="{380B4DCF-A434-47A7-885C-42151E0FF147}"/>
              </a:ext>
            </a:extLst>
          </p:cNvPr>
          <p:cNvSpPr/>
          <p:nvPr/>
        </p:nvSpPr>
        <p:spPr>
          <a:xfrm>
            <a:off x="4027116" y="4610437"/>
            <a:ext cx="10897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chemeClr val="accent1">
                    <a:lumMod val="50000"/>
                  </a:schemeClr>
                </a:solidFill>
                <a:latin typeface="Barlow Semi Condensed Medium" panose="020B0600000101010101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설정 버튼</a:t>
            </a:r>
            <a:endParaRPr lang="ko-Kore-KR" altLang="en-US" sz="1600" dirty="0">
              <a:solidFill>
                <a:schemeClr val="accent1">
                  <a:lumMod val="50000"/>
                </a:schemeClr>
              </a:solidFill>
              <a:latin typeface="Barlow Semi Condensed Medium" panose="020B0600000101010101" charset="0"/>
            </a:endParaRPr>
          </a:p>
        </p:txBody>
      </p:sp>
      <p:sp>
        <p:nvSpPr>
          <p:cNvPr id="209" name="직사각형 208">
            <a:extLst>
              <a:ext uri="{FF2B5EF4-FFF2-40B4-BE49-F238E27FC236}">
                <a16:creationId xmlns:a16="http://schemas.microsoft.com/office/drawing/2014/main" id="{B4CC2767-4AA3-43AD-BE05-141599EDE7A6}"/>
              </a:ext>
            </a:extLst>
          </p:cNvPr>
          <p:cNvSpPr/>
          <p:nvPr/>
        </p:nvSpPr>
        <p:spPr>
          <a:xfrm>
            <a:off x="6596434" y="4610437"/>
            <a:ext cx="10897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chemeClr val="accent1">
                    <a:lumMod val="50000"/>
                  </a:schemeClr>
                </a:solidFill>
                <a:latin typeface="Barlow Semi Condensed Medium" panose="020B0600000101010101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이용 약관</a:t>
            </a:r>
            <a:endParaRPr lang="ko-Kore-KR" altLang="en-US" sz="1600" dirty="0">
              <a:solidFill>
                <a:schemeClr val="accent1">
                  <a:lumMod val="50000"/>
                </a:schemeClr>
              </a:solidFill>
              <a:latin typeface="Barlow Semi Condensed Medium" panose="020B0600000101010101" charset="0"/>
            </a:endParaRPr>
          </a:p>
        </p:txBody>
      </p:sp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9F9C6E08-C42B-4AAE-8F2F-1F0610FC1B0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565"/>
          <a:stretch/>
        </p:blipFill>
        <p:spPr>
          <a:xfrm>
            <a:off x="5988404" y="1082551"/>
            <a:ext cx="2220370" cy="3192083"/>
          </a:xfrm>
          <a:custGeom>
            <a:avLst/>
            <a:gdLst>
              <a:gd name="connsiteX0" fmla="*/ 0 w 2220370"/>
              <a:gd name="connsiteY0" fmla="*/ 0 h 3192083"/>
              <a:gd name="connsiteX1" fmla="*/ 2220370 w 2220370"/>
              <a:gd name="connsiteY1" fmla="*/ 0 h 3192083"/>
              <a:gd name="connsiteX2" fmla="*/ 2220370 w 2220370"/>
              <a:gd name="connsiteY2" fmla="*/ 3192083 h 3192083"/>
              <a:gd name="connsiteX3" fmla="*/ 0 w 2220370"/>
              <a:gd name="connsiteY3" fmla="*/ 3192083 h 3192083"/>
              <a:gd name="connsiteX4" fmla="*/ 0 w 2220370"/>
              <a:gd name="connsiteY4" fmla="*/ 0 h 3192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20370" h="3192083" fill="none" extrusionOk="0">
                <a:moveTo>
                  <a:pt x="0" y="0"/>
                </a:moveTo>
                <a:cubicBezTo>
                  <a:pt x="758790" y="-33775"/>
                  <a:pt x="1123521" y="138873"/>
                  <a:pt x="2220370" y="0"/>
                </a:cubicBezTo>
                <a:cubicBezTo>
                  <a:pt x="2146599" y="1431595"/>
                  <a:pt x="2064487" y="2267049"/>
                  <a:pt x="2220370" y="3192083"/>
                </a:cubicBezTo>
                <a:cubicBezTo>
                  <a:pt x="1672760" y="3054753"/>
                  <a:pt x="471646" y="3054227"/>
                  <a:pt x="0" y="3192083"/>
                </a:cubicBezTo>
                <a:cubicBezTo>
                  <a:pt x="152408" y="1609551"/>
                  <a:pt x="73868" y="1404271"/>
                  <a:pt x="0" y="0"/>
                </a:cubicBezTo>
                <a:close/>
              </a:path>
              <a:path w="2220370" h="3192083" stroke="0" extrusionOk="0">
                <a:moveTo>
                  <a:pt x="0" y="0"/>
                </a:moveTo>
                <a:cubicBezTo>
                  <a:pt x="1109506" y="-101487"/>
                  <a:pt x="1560369" y="-162162"/>
                  <a:pt x="2220370" y="0"/>
                </a:cubicBezTo>
                <a:cubicBezTo>
                  <a:pt x="2281083" y="875984"/>
                  <a:pt x="2159298" y="2688204"/>
                  <a:pt x="2220370" y="3192083"/>
                </a:cubicBezTo>
                <a:cubicBezTo>
                  <a:pt x="1328080" y="3242148"/>
                  <a:pt x="399705" y="3033634"/>
                  <a:pt x="0" y="3192083"/>
                </a:cubicBezTo>
                <a:cubicBezTo>
                  <a:pt x="-24452" y="2405349"/>
                  <a:pt x="-67663" y="944161"/>
                  <a:pt x="0" y="0"/>
                </a:cubicBezTo>
                <a:close/>
              </a:path>
            </a:pathLst>
          </a:custGeom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981765707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AF4DA97B-787D-4246-A345-ECF7D217B0C1}"/>
              </a:ext>
            </a:extLst>
          </p:cNvPr>
          <p:cNvSpPr/>
          <p:nvPr/>
        </p:nvSpPr>
        <p:spPr>
          <a:xfrm>
            <a:off x="6364224" y="1377696"/>
            <a:ext cx="463296" cy="18288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55619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738;p51">
            <a:extLst>
              <a:ext uri="{FF2B5EF4-FFF2-40B4-BE49-F238E27FC236}">
                <a16:creationId xmlns:a16="http://schemas.microsoft.com/office/drawing/2014/main" id="{2375C3B7-8FC4-4C99-91FD-3DC452DB096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48384" y="342775"/>
            <a:ext cx="6242304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dirty="0"/>
              <a:t>4. </a:t>
            </a:r>
            <a:r>
              <a:rPr lang="en-US" altLang="ko-KR" sz="2800" b="1" dirty="0">
                <a:latin typeface="Fjalla One" panose="020B0600000101010101" charset="0"/>
              </a:rPr>
              <a:t>Current Situation</a:t>
            </a:r>
            <a:r>
              <a:rPr lang="en-US" altLang="ko-KR" b="1" dirty="0"/>
              <a:t>– </a:t>
            </a:r>
            <a:r>
              <a:rPr lang="ko-KR" altLang="en-US" b="1" dirty="0"/>
              <a:t>로그인 기능</a:t>
            </a:r>
            <a:r>
              <a:rPr lang="en-US" altLang="ko-KR" b="1" dirty="0"/>
              <a:t>(Flutter)</a:t>
            </a:r>
            <a:endParaRPr b="1" dirty="0"/>
          </a:p>
        </p:txBody>
      </p:sp>
      <p:sp>
        <p:nvSpPr>
          <p:cNvPr id="10" name="Google Shape;205;p18">
            <a:extLst>
              <a:ext uri="{FF2B5EF4-FFF2-40B4-BE49-F238E27FC236}">
                <a16:creationId xmlns:a16="http://schemas.microsoft.com/office/drawing/2014/main" id="{DC0681A8-BF8C-460C-948A-0ACF7C213357}"/>
              </a:ext>
            </a:extLst>
          </p:cNvPr>
          <p:cNvSpPr txBox="1"/>
          <p:nvPr/>
        </p:nvSpPr>
        <p:spPr>
          <a:xfrm>
            <a:off x="4340118" y="1243539"/>
            <a:ext cx="4268624" cy="31700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endParaRPr lang="en-US" altLang="ko-KR" sz="1800" b="1" dirty="0">
              <a:solidFill>
                <a:schemeClr val="accent4"/>
              </a:solidFill>
            </a:endParaRPr>
          </a:p>
          <a:p>
            <a:r>
              <a:rPr lang="en" altLang="ko-Kore-KR" dirty="0">
                <a:solidFill>
                  <a:schemeClr val="tx1"/>
                </a:solidFill>
                <a:latin typeface="Barlow Semi Condensed Medium" panose="020B0600000101010101" charset="0"/>
                <a:ea typeface="+mj-ea"/>
              </a:rPr>
              <a:t>String name = ""; </a:t>
            </a:r>
          </a:p>
          <a:p>
            <a:r>
              <a:rPr lang="en" altLang="ko-Kore-KR" dirty="0">
                <a:solidFill>
                  <a:schemeClr val="tx1"/>
                </a:solidFill>
                <a:latin typeface="Barlow Semi Condensed Medium" panose="020B0600000101010101" charset="0"/>
                <a:ea typeface="+mj-ea"/>
              </a:rPr>
              <a:t>String email = ""; </a:t>
            </a:r>
          </a:p>
          <a:p>
            <a:r>
              <a:rPr lang="en" altLang="ko-Kore-KR" dirty="0">
                <a:solidFill>
                  <a:schemeClr val="tx1"/>
                </a:solidFill>
                <a:latin typeface="Barlow Semi Condensed Medium" panose="020B0600000101010101" charset="0"/>
                <a:ea typeface="+mj-ea"/>
              </a:rPr>
              <a:t>String </a:t>
            </a:r>
            <a:r>
              <a:rPr lang="en" altLang="ko-Kore-KR" dirty="0" err="1">
                <a:solidFill>
                  <a:schemeClr val="tx1"/>
                </a:solidFill>
                <a:latin typeface="Barlow Semi Condensed Medium" panose="020B0600000101010101" charset="0"/>
                <a:ea typeface="+mj-ea"/>
              </a:rPr>
              <a:t>url</a:t>
            </a:r>
            <a:r>
              <a:rPr lang="en" altLang="ko-Kore-KR" dirty="0">
                <a:solidFill>
                  <a:schemeClr val="tx1"/>
                </a:solidFill>
                <a:latin typeface="Barlow Semi Condensed Medium" panose="020B0600000101010101" charset="0"/>
                <a:ea typeface="+mj-ea"/>
              </a:rPr>
              <a:t> = "";</a:t>
            </a:r>
            <a:endParaRPr lang="en-US" dirty="0">
              <a:solidFill>
                <a:schemeClr val="tx1"/>
              </a:solidFill>
              <a:latin typeface="Barlow Semi Condensed Medium" panose="020B0600000101010101" charset="0"/>
              <a:ea typeface="+mj-ea"/>
              <a:sym typeface="Arial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Barlow Semi Condensed Medium" panose="020B0600000101010101" charset="0"/>
                <a:ea typeface="+mj-ea"/>
                <a:sym typeface="Arial"/>
              </a:rPr>
              <a:t>      Login</a:t>
            </a:r>
            <a:r>
              <a:rPr lang="ko-KR" altLang="en-US" dirty="0">
                <a:solidFill>
                  <a:schemeClr val="tx1"/>
                </a:solidFill>
                <a:latin typeface="Barlow Semi Condensed Medium" panose="020B0600000101010101" charset="0"/>
                <a:ea typeface="+mj-ea"/>
                <a:sym typeface="Arial"/>
              </a:rPr>
              <a:t>시 가져온 값들을 </a:t>
            </a:r>
            <a:endParaRPr lang="en-US" altLang="ko-KR" dirty="0">
              <a:solidFill>
                <a:schemeClr val="tx1"/>
              </a:solidFill>
              <a:latin typeface="Barlow Semi Condensed Medium" panose="020B0600000101010101" charset="0"/>
              <a:ea typeface="+mj-ea"/>
              <a:sym typeface="Arial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Barlow Semi Condensed Medium" panose="020B0600000101010101" charset="0"/>
                <a:ea typeface="+mj-ea"/>
                <a:sym typeface="Arial"/>
              </a:rPr>
              <a:t>      name, email, </a:t>
            </a:r>
            <a:r>
              <a:rPr lang="en-US" altLang="ko-KR" dirty="0" err="1">
                <a:solidFill>
                  <a:schemeClr val="tx1"/>
                </a:solidFill>
                <a:latin typeface="Barlow Semi Condensed Medium" panose="020B0600000101010101" charset="0"/>
                <a:ea typeface="+mj-ea"/>
                <a:sym typeface="Arial"/>
              </a:rPr>
              <a:t>url</a:t>
            </a:r>
            <a:r>
              <a:rPr lang="ko-KR" altLang="en-US" dirty="0">
                <a:solidFill>
                  <a:schemeClr val="tx1"/>
                </a:solidFill>
                <a:latin typeface="Barlow Semi Condensed Medium" panose="020B0600000101010101" charset="0"/>
                <a:ea typeface="+mj-ea"/>
                <a:sym typeface="Arial"/>
              </a:rPr>
              <a:t> 변수에 대입</a:t>
            </a:r>
            <a:endParaRPr lang="en-US" altLang="ko-KR" dirty="0">
              <a:solidFill>
                <a:schemeClr val="tx1"/>
              </a:solidFill>
              <a:latin typeface="Barlow Semi Condensed Medium" panose="020B0600000101010101" charset="0"/>
              <a:ea typeface="+mj-ea"/>
            </a:endParaRPr>
          </a:p>
          <a:p>
            <a:endParaRPr lang="en-US" dirty="0">
              <a:solidFill>
                <a:schemeClr val="tx1"/>
              </a:solidFill>
              <a:latin typeface="Barlow Semi Condensed Medium" panose="020B0600000101010101" charset="0"/>
              <a:ea typeface="+mj-ea"/>
              <a:sym typeface="Arial"/>
            </a:endParaRPr>
          </a:p>
          <a:p>
            <a:r>
              <a:rPr lang="en" altLang="ko-Kore-KR" dirty="0" err="1">
                <a:solidFill>
                  <a:schemeClr val="tx1"/>
                </a:solidFill>
                <a:latin typeface="Barlow Semi Condensed Medium" panose="020B0600000101010101" charset="0"/>
                <a:ea typeface="+mj-ea"/>
              </a:rPr>
              <a:t>googleSingIn</a:t>
            </a:r>
            <a:r>
              <a:rPr lang="en" altLang="ko-Kore-KR" dirty="0">
                <a:solidFill>
                  <a:schemeClr val="tx1"/>
                </a:solidFill>
                <a:latin typeface="Barlow Semi Condensed Medium" panose="020B0600000101010101" charset="0"/>
                <a:ea typeface="+mj-ea"/>
              </a:rPr>
              <a:t>() </a:t>
            </a:r>
            <a:r>
              <a:rPr lang="ko-KR" altLang="en-US" dirty="0">
                <a:solidFill>
                  <a:schemeClr val="tx1"/>
                </a:solidFill>
                <a:latin typeface="Barlow Semi Condensed Medium" panose="020B0600000101010101" charset="0"/>
                <a:ea typeface="+mj-ea"/>
              </a:rPr>
              <a:t>함수</a:t>
            </a:r>
            <a:endParaRPr lang="en-US" altLang="ko-KR" dirty="0">
              <a:solidFill>
                <a:schemeClr val="tx1"/>
              </a:solidFill>
              <a:latin typeface="Barlow Semi Condensed Medium" panose="020B0600000101010101" charset="0"/>
              <a:ea typeface="+mj-ea"/>
            </a:endParaRPr>
          </a:p>
          <a:p>
            <a:r>
              <a:rPr lang="en" dirty="0">
                <a:solidFill>
                  <a:schemeClr val="tx1"/>
                </a:solidFill>
                <a:latin typeface="Barlow Semi Condensed Medium" panose="020B0600000101010101" charset="0"/>
                <a:ea typeface="+mj-ea"/>
              </a:rPr>
              <a:t>      Login</a:t>
            </a:r>
            <a:r>
              <a:rPr lang="ko-KR" altLang="en-US" dirty="0">
                <a:solidFill>
                  <a:schemeClr val="tx1"/>
                </a:solidFill>
                <a:latin typeface="Barlow Semi Condensed Medium" panose="020B0600000101010101" charset="0"/>
                <a:ea typeface="+mj-ea"/>
              </a:rPr>
              <a:t> 시 </a:t>
            </a:r>
            <a:r>
              <a:rPr lang="en-US" altLang="ko-KR" dirty="0">
                <a:solidFill>
                  <a:schemeClr val="tx1"/>
                </a:solidFill>
                <a:latin typeface="Barlow Semi Condensed Medium" panose="020B0600000101010101" charset="0"/>
                <a:ea typeface="+mj-ea"/>
              </a:rPr>
              <a:t>Google</a:t>
            </a:r>
            <a:r>
              <a:rPr lang="ko-KR" altLang="en-US" dirty="0">
                <a:solidFill>
                  <a:schemeClr val="tx1"/>
                </a:solidFill>
                <a:latin typeface="Barlow Semi Condensed Medium" panose="020B0600000101010101" charset="0"/>
                <a:ea typeface="+mj-ea"/>
              </a:rPr>
              <a:t>로부터 토큰 값을 입력 받아   </a:t>
            </a:r>
            <a:endParaRPr lang="en-US" altLang="ko-KR" dirty="0">
              <a:solidFill>
                <a:schemeClr val="tx1"/>
              </a:solidFill>
              <a:latin typeface="Barlow Semi Condensed Medium" panose="020B0600000101010101" charset="0"/>
              <a:ea typeface="+mj-ea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Barlow Semi Condensed Medium" panose="020B0600000101010101" charset="0"/>
                <a:ea typeface="+mj-ea"/>
              </a:rPr>
              <a:t>      Google</a:t>
            </a:r>
            <a:r>
              <a:rPr lang="ko-KR" altLang="en-US" dirty="0">
                <a:solidFill>
                  <a:schemeClr val="tx1"/>
                </a:solidFill>
                <a:latin typeface="Barlow Semi Condensed Medium" panose="020B0600000101010101" charset="0"/>
                <a:ea typeface="+mj-ea"/>
              </a:rPr>
              <a:t>을 통해 로그인</a:t>
            </a:r>
            <a:endParaRPr lang="en-US" altLang="ko-KR" dirty="0">
              <a:solidFill>
                <a:schemeClr val="tx1"/>
              </a:solidFill>
              <a:latin typeface="Barlow Semi Condensed Medium" panose="020B0600000101010101" charset="0"/>
              <a:ea typeface="+mj-ea"/>
            </a:endParaRPr>
          </a:p>
          <a:p>
            <a:endParaRPr lang="en" altLang="ko-Kore-KR" dirty="0">
              <a:solidFill>
                <a:schemeClr val="tx1"/>
              </a:solidFill>
              <a:latin typeface="Barlow Semi Condensed Medium" panose="020B0600000101010101" charset="0"/>
              <a:ea typeface="+mj-ea"/>
            </a:endParaRPr>
          </a:p>
          <a:p>
            <a:r>
              <a:rPr lang="en" altLang="ko-Kore-KR" dirty="0" err="1">
                <a:solidFill>
                  <a:schemeClr val="tx1"/>
                </a:solidFill>
                <a:latin typeface="Barlow Semi Condensed Medium" panose="020B0600000101010101" charset="0"/>
                <a:ea typeface="+mj-ea"/>
              </a:rPr>
              <a:t>googleSignOut</a:t>
            </a:r>
            <a:r>
              <a:rPr lang="en" altLang="ko-Kore-KR" dirty="0">
                <a:solidFill>
                  <a:schemeClr val="tx1"/>
                </a:solidFill>
                <a:latin typeface="Barlow Semi Condensed Medium" panose="020B0600000101010101" charset="0"/>
                <a:ea typeface="+mj-ea"/>
              </a:rPr>
              <a:t>()</a:t>
            </a:r>
            <a:r>
              <a:rPr lang="ko-KR" altLang="en-US" dirty="0">
                <a:solidFill>
                  <a:schemeClr val="tx1"/>
                </a:solidFill>
                <a:latin typeface="Barlow Semi Condensed Medium" panose="020B0600000101010101" charset="0"/>
                <a:ea typeface="+mj-ea"/>
              </a:rPr>
              <a:t> 함수</a:t>
            </a:r>
            <a:endParaRPr lang="en-US" altLang="ko-KR" dirty="0">
              <a:solidFill>
                <a:schemeClr val="tx1"/>
              </a:solidFill>
              <a:latin typeface="Barlow Semi Condensed Medium" panose="020B0600000101010101" charset="0"/>
              <a:ea typeface="+mj-ea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Barlow Semi Condensed Medium" panose="020B0600000101010101" charset="0"/>
                <a:ea typeface="+mj-ea"/>
              </a:rPr>
              <a:t>      Google</a:t>
            </a:r>
            <a:r>
              <a:rPr lang="ko-KR" altLang="en-US" dirty="0">
                <a:solidFill>
                  <a:schemeClr val="tx1"/>
                </a:solidFill>
                <a:latin typeface="Barlow Semi Condensed Medium" panose="020B0600000101010101" charset="0"/>
                <a:ea typeface="+mj-ea"/>
              </a:rPr>
              <a:t>로 로그인한 후 로그아웃 할 때</a:t>
            </a:r>
            <a:r>
              <a:rPr lang="en-US" altLang="ko-KR" dirty="0">
                <a:solidFill>
                  <a:schemeClr val="tx1"/>
                </a:solidFill>
                <a:latin typeface="Barlow Semi Condensed Medium" panose="020B0600000101010101" charset="0"/>
                <a:ea typeface="+mj-ea"/>
              </a:rPr>
              <a:t>,</a:t>
            </a:r>
            <a:r>
              <a:rPr lang="ko-KR" altLang="en-US" dirty="0">
                <a:solidFill>
                  <a:schemeClr val="tx1"/>
                </a:solidFill>
                <a:latin typeface="Barlow Semi Condensed Medium" panose="020B0600000101010101" charset="0"/>
                <a:ea typeface="+mj-ea"/>
              </a:rPr>
              <a:t> </a:t>
            </a:r>
            <a:endParaRPr lang="en-US" altLang="ko-KR" dirty="0">
              <a:solidFill>
                <a:schemeClr val="tx1"/>
              </a:solidFill>
              <a:latin typeface="Barlow Semi Condensed Medium" panose="020B0600000101010101" charset="0"/>
              <a:ea typeface="+mj-ea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Barlow Semi Condensed Medium" panose="020B0600000101010101" charset="0"/>
                <a:ea typeface="+mj-ea"/>
              </a:rPr>
              <a:t>     </a:t>
            </a:r>
            <a:r>
              <a:rPr lang="ko-KR" altLang="en-US" dirty="0">
                <a:solidFill>
                  <a:schemeClr val="tx1"/>
                </a:solidFill>
                <a:latin typeface="Barlow Semi Condensed Medium" panose="020B0600000101010101" charset="0"/>
                <a:ea typeface="+mj-ea"/>
              </a:rPr>
              <a:t>설정해주었던 모든 것들을 다시 초기화</a:t>
            </a:r>
            <a:endParaRPr lang="en-US" altLang="ko-KR" dirty="0">
              <a:solidFill>
                <a:schemeClr val="tx1"/>
              </a:solidFill>
              <a:latin typeface="Barlow Semi Condensed Medium" panose="020B0600000101010101" charset="0"/>
              <a:ea typeface="+mj-ea"/>
            </a:endParaRPr>
          </a:p>
        </p:txBody>
      </p:sp>
      <p:sp>
        <p:nvSpPr>
          <p:cNvPr id="13" name="Google Shape;5151;p69">
            <a:extLst>
              <a:ext uri="{FF2B5EF4-FFF2-40B4-BE49-F238E27FC236}">
                <a16:creationId xmlns:a16="http://schemas.microsoft.com/office/drawing/2014/main" id="{5DEA02D6-D75C-4976-BB27-F6D26F24DDB2}"/>
              </a:ext>
            </a:extLst>
          </p:cNvPr>
          <p:cNvSpPr/>
          <p:nvPr/>
        </p:nvSpPr>
        <p:spPr>
          <a:xfrm>
            <a:off x="4407664" y="2273603"/>
            <a:ext cx="171771" cy="129198"/>
          </a:xfrm>
          <a:custGeom>
            <a:avLst/>
            <a:gdLst/>
            <a:ahLst/>
            <a:cxnLst/>
            <a:rect l="l" t="t" r="r" b="b"/>
            <a:pathLst>
              <a:path w="2821" h="2122" extrusionOk="0">
                <a:moveTo>
                  <a:pt x="1761" y="1"/>
                </a:moveTo>
                <a:lnTo>
                  <a:pt x="1400" y="361"/>
                </a:lnTo>
                <a:lnTo>
                  <a:pt x="1847" y="808"/>
                </a:lnTo>
                <a:lnTo>
                  <a:pt x="1" y="808"/>
                </a:lnTo>
                <a:lnTo>
                  <a:pt x="1" y="1321"/>
                </a:lnTo>
                <a:lnTo>
                  <a:pt x="1847" y="1321"/>
                </a:lnTo>
                <a:lnTo>
                  <a:pt x="1400" y="1768"/>
                </a:lnTo>
                <a:lnTo>
                  <a:pt x="1761" y="2121"/>
                </a:lnTo>
                <a:lnTo>
                  <a:pt x="2821" y="1061"/>
                </a:lnTo>
                <a:lnTo>
                  <a:pt x="1761" y="1"/>
                </a:lnTo>
                <a:close/>
              </a:path>
            </a:pathLst>
          </a:custGeom>
          <a:solidFill>
            <a:schemeClr val="accent2">
              <a:lumMod val="25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5151;p69">
            <a:extLst>
              <a:ext uri="{FF2B5EF4-FFF2-40B4-BE49-F238E27FC236}">
                <a16:creationId xmlns:a16="http://schemas.microsoft.com/office/drawing/2014/main" id="{09F4ECF0-2226-4F72-AA7F-7BC16B71B326}"/>
              </a:ext>
            </a:extLst>
          </p:cNvPr>
          <p:cNvSpPr/>
          <p:nvPr/>
        </p:nvSpPr>
        <p:spPr>
          <a:xfrm>
            <a:off x="4407663" y="3105894"/>
            <a:ext cx="171771" cy="129198"/>
          </a:xfrm>
          <a:custGeom>
            <a:avLst/>
            <a:gdLst/>
            <a:ahLst/>
            <a:cxnLst/>
            <a:rect l="l" t="t" r="r" b="b"/>
            <a:pathLst>
              <a:path w="2821" h="2122" extrusionOk="0">
                <a:moveTo>
                  <a:pt x="1761" y="1"/>
                </a:moveTo>
                <a:lnTo>
                  <a:pt x="1400" y="361"/>
                </a:lnTo>
                <a:lnTo>
                  <a:pt x="1847" y="808"/>
                </a:lnTo>
                <a:lnTo>
                  <a:pt x="1" y="808"/>
                </a:lnTo>
                <a:lnTo>
                  <a:pt x="1" y="1321"/>
                </a:lnTo>
                <a:lnTo>
                  <a:pt x="1847" y="1321"/>
                </a:lnTo>
                <a:lnTo>
                  <a:pt x="1400" y="1768"/>
                </a:lnTo>
                <a:lnTo>
                  <a:pt x="1761" y="2121"/>
                </a:lnTo>
                <a:lnTo>
                  <a:pt x="2821" y="1061"/>
                </a:lnTo>
                <a:lnTo>
                  <a:pt x="1761" y="1"/>
                </a:lnTo>
                <a:close/>
              </a:path>
            </a:pathLst>
          </a:custGeom>
          <a:solidFill>
            <a:schemeClr val="accent2">
              <a:lumMod val="25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5151;p69">
            <a:extLst>
              <a:ext uri="{FF2B5EF4-FFF2-40B4-BE49-F238E27FC236}">
                <a16:creationId xmlns:a16="http://schemas.microsoft.com/office/drawing/2014/main" id="{D06AF926-FED9-40F8-8C3E-99C63E630A9F}"/>
              </a:ext>
            </a:extLst>
          </p:cNvPr>
          <p:cNvSpPr/>
          <p:nvPr/>
        </p:nvSpPr>
        <p:spPr>
          <a:xfrm>
            <a:off x="4407664" y="3938185"/>
            <a:ext cx="171771" cy="129198"/>
          </a:xfrm>
          <a:custGeom>
            <a:avLst/>
            <a:gdLst/>
            <a:ahLst/>
            <a:cxnLst/>
            <a:rect l="l" t="t" r="r" b="b"/>
            <a:pathLst>
              <a:path w="2821" h="2122" extrusionOk="0">
                <a:moveTo>
                  <a:pt x="1761" y="1"/>
                </a:moveTo>
                <a:lnTo>
                  <a:pt x="1400" y="361"/>
                </a:lnTo>
                <a:lnTo>
                  <a:pt x="1847" y="808"/>
                </a:lnTo>
                <a:lnTo>
                  <a:pt x="1" y="808"/>
                </a:lnTo>
                <a:lnTo>
                  <a:pt x="1" y="1321"/>
                </a:lnTo>
                <a:lnTo>
                  <a:pt x="1847" y="1321"/>
                </a:lnTo>
                <a:lnTo>
                  <a:pt x="1400" y="1768"/>
                </a:lnTo>
                <a:lnTo>
                  <a:pt x="1761" y="2121"/>
                </a:lnTo>
                <a:lnTo>
                  <a:pt x="2821" y="1061"/>
                </a:lnTo>
                <a:lnTo>
                  <a:pt x="1761" y="1"/>
                </a:lnTo>
                <a:close/>
              </a:path>
            </a:pathLst>
          </a:custGeom>
          <a:solidFill>
            <a:schemeClr val="accent2">
              <a:lumMod val="25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9745A61-3FF7-44AD-B501-DB5C9F79F5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8384" y="888025"/>
            <a:ext cx="1989842" cy="4070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0185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738;p51">
            <a:extLst>
              <a:ext uri="{FF2B5EF4-FFF2-40B4-BE49-F238E27FC236}">
                <a16:creationId xmlns:a16="http://schemas.microsoft.com/office/drawing/2014/main" id="{2375C3B7-8FC4-4C99-91FD-3DC452DB096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16736" y="342775"/>
            <a:ext cx="6510528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4. </a:t>
            </a:r>
            <a:r>
              <a:rPr lang="en-US" altLang="ko-KR" sz="2800" dirty="0">
                <a:latin typeface="Fjalla One" panose="020B0600000101010101" charset="0"/>
              </a:rPr>
              <a:t>Current Situation</a:t>
            </a:r>
            <a:r>
              <a:rPr lang="en-US" altLang="ko-KR" dirty="0"/>
              <a:t>– </a:t>
            </a:r>
            <a:r>
              <a:rPr lang="ko-KR" altLang="en-US" dirty="0"/>
              <a:t>로그인 성공</a:t>
            </a:r>
            <a:r>
              <a:rPr lang="en-US" altLang="ko-KR" dirty="0"/>
              <a:t>(Flutter)</a:t>
            </a:r>
            <a:endParaRPr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7093D92-A852-4C7A-9EE4-255C853823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572" t="3094" r="6414"/>
          <a:stretch/>
        </p:blipFill>
        <p:spPr>
          <a:xfrm>
            <a:off x="3241288" y="1190261"/>
            <a:ext cx="2616818" cy="361046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1234657A-9E59-44CB-A491-5F9431CF897F}"/>
              </a:ext>
            </a:extLst>
          </p:cNvPr>
          <p:cNvSpPr/>
          <p:nvPr/>
        </p:nvSpPr>
        <p:spPr>
          <a:xfrm>
            <a:off x="3803904" y="1926336"/>
            <a:ext cx="1487424" cy="129235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E31F66C-E71B-433E-9289-9975B4B9A3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5823" y="1651550"/>
            <a:ext cx="1292353" cy="1292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1059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738;p51">
            <a:extLst>
              <a:ext uri="{FF2B5EF4-FFF2-40B4-BE49-F238E27FC236}">
                <a16:creationId xmlns:a16="http://schemas.microsoft.com/office/drawing/2014/main" id="{2375C3B7-8FC4-4C99-91FD-3DC452DB096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46272" y="306389"/>
            <a:ext cx="665145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dirty="0"/>
              <a:t>4. </a:t>
            </a:r>
            <a:r>
              <a:rPr lang="en-US" altLang="ko-KR" sz="2800" b="1" dirty="0">
                <a:latin typeface="Fjalla One" panose="020B0600000101010101" charset="0"/>
              </a:rPr>
              <a:t>Current Situation</a:t>
            </a:r>
            <a:r>
              <a:rPr lang="en-US" altLang="ko-KR" b="1" dirty="0"/>
              <a:t>– </a:t>
            </a:r>
            <a:r>
              <a:rPr lang="ko-KR" altLang="en-US" b="1" dirty="0"/>
              <a:t>회원 가입 기능</a:t>
            </a:r>
            <a:r>
              <a:rPr lang="en-US" altLang="ko-KR" b="1" dirty="0"/>
              <a:t>(Flutter)</a:t>
            </a:r>
            <a:endParaRPr b="1" dirty="0"/>
          </a:p>
        </p:txBody>
      </p:sp>
      <p:sp>
        <p:nvSpPr>
          <p:cNvPr id="10" name="Google Shape;205;p18">
            <a:extLst>
              <a:ext uri="{FF2B5EF4-FFF2-40B4-BE49-F238E27FC236}">
                <a16:creationId xmlns:a16="http://schemas.microsoft.com/office/drawing/2014/main" id="{DC0681A8-BF8C-460C-948A-0ACF7C213357}"/>
              </a:ext>
            </a:extLst>
          </p:cNvPr>
          <p:cNvSpPr txBox="1"/>
          <p:nvPr/>
        </p:nvSpPr>
        <p:spPr>
          <a:xfrm>
            <a:off x="4340118" y="1243539"/>
            <a:ext cx="4268624" cy="31700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endParaRPr lang="en-US" altLang="ko-KR" sz="1800" b="1" dirty="0">
              <a:solidFill>
                <a:schemeClr val="accent4"/>
              </a:solidFill>
            </a:endParaRPr>
          </a:p>
          <a:p>
            <a:endParaRPr lang="en-US" altLang="ko-KR" dirty="0">
              <a:solidFill>
                <a:schemeClr val="tx1"/>
              </a:solidFill>
              <a:latin typeface="Barlow Semi Condensed Medium" panose="020B0600000101010101" charset="0"/>
              <a:ea typeface="+mj-ea"/>
              <a:sym typeface="Arial"/>
            </a:endParaRPr>
          </a:p>
          <a:p>
            <a:endParaRPr lang="en-US" altLang="ko-KR" dirty="0">
              <a:solidFill>
                <a:schemeClr val="tx1"/>
              </a:solidFill>
              <a:latin typeface="Barlow Semi Condensed Medium" panose="020B0600000101010101" charset="0"/>
              <a:ea typeface="+mj-ea"/>
            </a:endParaRPr>
          </a:p>
          <a:p>
            <a:endParaRPr lang="en-US" altLang="ko-KR" dirty="0">
              <a:solidFill>
                <a:schemeClr val="tx1"/>
              </a:solidFill>
              <a:latin typeface="Barlow Semi Condensed Medium" panose="020B0600000101010101" charset="0"/>
              <a:ea typeface="+mj-ea"/>
              <a:sym typeface="Arial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Barlow Semi Condensed Medium" panose="020B0600000101010101" charset="0"/>
                <a:ea typeface="+mj-ea"/>
              </a:rPr>
              <a:t>      </a:t>
            </a:r>
            <a:r>
              <a:rPr lang="ko-KR" altLang="en-US" dirty="0">
                <a:solidFill>
                  <a:schemeClr val="tx1"/>
                </a:solidFill>
                <a:latin typeface="Barlow Semi Condensed Medium" panose="020B0600000101010101" charset="0"/>
                <a:ea typeface="+mj-ea"/>
                <a:sym typeface="Arial"/>
              </a:rPr>
              <a:t>아이디 중복확인은 </a:t>
            </a:r>
            <a:r>
              <a:rPr lang="ko-KR" altLang="en-US" dirty="0" err="1">
                <a:solidFill>
                  <a:schemeClr val="tx1"/>
                </a:solidFill>
                <a:latin typeface="Barlow Semi Condensed Medium" panose="020B0600000101010101" charset="0"/>
                <a:ea typeface="+mj-ea"/>
                <a:sym typeface="Arial"/>
              </a:rPr>
              <a:t>백엔드</a:t>
            </a:r>
            <a:r>
              <a:rPr lang="ko-KR" altLang="en-US" dirty="0">
                <a:solidFill>
                  <a:schemeClr val="tx1"/>
                </a:solidFill>
                <a:latin typeface="Barlow Semi Condensed Medium" panose="020B0600000101010101" charset="0"/>
                <a:ea typeface="+mj-ea"/>
                <a:sym typeface="Arial"/>
              </a:rPr>
              <a:t> 팀에서 </a:t>
            </a:r>
            <a:r>
              <a:rPr lang="ko-KR" altLang="en-US" dirty="0">
                <a:solidFill>
                  <a:schemeClr val="tx1"/>
                </a:solidFill>
                <a:latin typeface="Barlow Semi Condensed Medium" panose="020B0600000101010101" charset="0"/>
                <a:ea typeface="+mj-ea"/>
              </a:rPr>
              <a:t>처리</a:t>
            </a:r>
            <a:r>
              <a:rPr lang="ko-KR" altLang="en-US" dirty="0">
                <a:solidFill>
                  <a:schemeClr val="tx1"/>
                </a:solidFill>
                <a:latin typeface="Barlow Semi Condensed Medium" panose="020B0600000101010101" charset="0"/>
                <a:ea typeface="+mj-ea"/>
                <a:sym typeface="Arial"/>
              </a:rPr>
              <a:t>해줄 예정</a:t>
            </a:r>
          </a:p>
          <a:p>
            <a:endParaRPr lang="en-US" dirty="0">
              <a:solidFill>
                <a:schemeClr val="tx1"/>
              </a:solidFill>
              <a:latin typeface="Barlow Semi Condensed Medium" panose="020B0600000101010101" charset="0"/>
              <a:ea typeface="+mj-ea"/>
              <a:sym typeface="Arial"/>
            </a:endParaRPr>
          </a:p>
          <a:p>
            <a:r>
              <a:rPr lang="ko-KR" altLang="en-US" dirty="0">
                <a:solidFill>
                  <a:schemeClr val="tx1"/>
                </a:solidFill>
                <a:latin typeface="Barlow Semi Condensed Medium" panose="020B0600000101010101" charset="0"/>
                <a:ea typeface="+mj-ea"/>
              </a:rPr>
              <a:t>      사용 가능한 아이디</a:t>
            </a:r>
            <a:r>
              <a:rPr lang="en-US" altLang="ko-KR" dirty="0">
                <a:solidFill>
                  <a:schemeClr val="tx1"/>
                </a:solidFill>
                <a:latin typeface="Barlow Semi Condensed Medium" panose="020B0600000101010101" charset="0"/>
                <a:ea typeface="+mj-ea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Barlow Semi Condensed Medium" panose="020B0600000101010101" charset="0"/>
                <a:ea typeface="+mj-ea"/>
              </a:rPr>
              <a:t>비밀번호 조건을 제시하고 검증 알고리즘을 구현하여 제시한 모든 조건을 만족하여야 다음 단계로 넘어갈 수 있음</a:t>
            </a:r>
            <a:r>
              <a:rPr lang="en-US" altLang="ko-KR" dirty="0">
                <a:solidFill>
                  <a:schemeClr val="tx1"/>
                </a:solidFill>
                <a:latin typeface="Barlow Semi Condensed Medium" panose="020B0600000101010101" charset="0"/>
                <a:ea typeface="+mj-ea"/>
              </a:rPr>
              <a:t>.</a:t>
            </a:r>
          </a:p>
          <a:p>
            <a:endParaRPr lang="en-US" altLang="ko-Kore-KR" dirty="0">
              <a:solidFill>
                <a:schemeClr val="tx1"/>
              </a:solidFill>
              <a:latin typeface="Barlow Semi Condensed Medium" panose="020B0600000101010101" charset="0"/>
              <a:ea typeface="+mj-ea"/>
            </a:endParaRPr>
          </a:p>
          <a:p>
            <a:r>
              <a:rPr lang="ko-KR" altLang="en-US" dirty="0">
                <a:solidFill>
                  <a:schemeClr val="tx1"/>
                </a:solidFill>
                <a:latin typeface="Barlow Semi Condensed Medium" panose="020B0600000101010101" charset="0"/>
                <a:ea typeface="+mj-ea"/>
              </a:rPr>
              <a:t>      사용자가 모든 조건을 만족하는 아이디</a:t>
            </a:r>
            <a:r>
              <a:rPr lang="en-US" altLang="ko-KR" dirty="0">
                <a:solidFill>
                  <a:schemeClr val="tx1"/>
                </a:solidFill>
                <a:latin typeface="Barlow Semi Condensed Medium" panose="020B0600000101010101" charset="0"/>
                <a:ea typeface="+mj-ea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Barlow Semi Condensed Medium" panose="020B0600000101010101" charset="0"/>
                <a:ea typeface="+mj-ea"/>
              </a:rPr>
              <a:t>비밀번호를 입력하고 다음 단계 버튼을 누르면 입력 받은 텍스트를 서버로 보내주고 다음 단계인 약관동의 페이지로 </a:t>
            </a:r>
            <a:r>
              <a:rPr lang="ko-KR" altLang="en-US" dirty="0" err="1">
                <a:solidFill>
                  <a:schemeClr val="tx1"/>
                </a:solidFill>
                <a:latin typeface="Barlow Semi Condensed Medium" panose="020B0600000101010101" charset="0"/>
                <a:ea typeface="+mj-ea"/>
              </a:rPr>
              <a:t>넘어감</a:t>
            </a:r>
            <a:r>
              <a:rPr lang="en-US" altLang="ko-KR" dirty="0">
                <a:solidFill>
                  <a:schemeClr val="tx1"/>
                </a:solidFill>
                <a:latin typeface="Barlow Semi Condensed Medium" panose="020B0600000101010101" charset="0"/>
                <a:ea typeface="+mj-ea"/>
              </a:rPr>
              <a:t>.</a:t>
            </a:r>
            <a:endParaRPr lang="en" altLang="ko-Kore-KR" dirty="0">
              <a:solidFill>
                <a:schemeClr val="tx1"/>
              </a:solidFill>
              <a:latin typeface="Barlow Semi Condensed Medium" panose="020B0600000101010101" charset="0"/>
              <a:ea typeface="+mj-ea"/>
            </a:endParaRPr>
          </a:p>
        </p:txBody>
      </p:sp>
      <p:sp>
        <p:nvSpPr>
          <p:cNvPr id="13" name="Google Shape;5151;p69">
            <a:extLst>
              <a:ext uri="{FF2B5EF4-FFF2-40B4-BE49-F238E27FC236}">
                <a16:creationId xmlns:a16="http://schemas.microsoft.com/office/drawing/2014/main" id="{5DEA02D6-D75C-4976-BB27-F6D26F24DDB2}"/>
              </a:ext>
            </a:extLst>
          </p:cNvPr>
          <p:cNvSpPr/>
          <p:nvPr/>
        </p:nvSpPr>
        <p:spPr>
          <a:xfrm>
            <a:off x="4407664" y="2227198"/>
            <a:ext cx="171771" cy="129198"/>
          </a:xfrm>
          <a:custGeom>
            <a:avLst/>
            <a:gdLst/>
            <a:ahLst/>
            <a:cxnLst/>
            <a:rect l="l" t="t" r="r" b="b"/>
            <a:pathLst>
              <a:path w="2821" h="2122" extrusionOk="0">
                <a:moveTo>
                  <a:pt x="1761" y="1"/>
                </a:moveTo>
                <a:lnTo>
                  <a:pt x="1400" y="361"/>
                </a:lnTo>
                <a:lnTo>
                  <a:pt x="1847" y="808"/>
                </a:lnTo>
                <a:lnTo>
                  <a:pt x="1" y="808"/>
                </a:lnTo>
                <a:lnTo>
                  <a:pt x="1" y="1321"/>
                </a:lnTo>
                <a:lnTo>
                  <a:pt x="1847" y="1321"/>
                </a:lnTo>
                <a:lnTo>
                  <a:pt x="1400" y="1768"/>
                </a:lnTo>
                <a:lnTo>
                  <a:pt x="1761" y="2121"/>
                </a:lnTo>
                <a:lnTo>
                  <a:pt x="2821" y="1061"/>
                </a:lnTo>
                <a:lnTo>
                  <a:pt x="1761" y="1"/>
                </a:lnTo>
                <a:close/>
              </a:path>
            </a:pathLst>
          </a:custGeom>
          <a:solidFill>
            <a:schemeClr val="accent2">
              <a:lumMod val="25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5151;p69">
            <a:extLst>
              <a:ext uri="{FF2B5EF4-FFF2-40B4-BE49-F238E27FC236}">
                <a16:creationId xmlns:a16="http://schemas.microsoft.com/office/drawing/2014/main" id="{09F4ECF0-2226-4F72-AA7F-7BC16B71B326}"/>
              </a:ext>
            </a:extLst>
          </p:cNvPr>
          <p:cNvSpPr/>
          <p:nvPr/>
        </p:nvSpPr>
        <p:spPr>
          <a:xfrm>
            <a:off x="4407664" y="2656247"/>
            <a:ext cx="171771" cy="129198"/>
          </a:xfrm>
          <a:custGeom>
            <a:avLst/>
            <a:gdLst/>
            <a:ahLst/>
            <a:cxnLst/>
            <a:rect l="l" t="t" r="r" b="b"/>
            <a:pathLst>
              <a:path w="2821" h="2122" extrusionOk="0">
                <a:moveTo>
                  <a:pt x="1761" y="1"/>
                </a:moveTo>
                <a:lnTo>
                  <a:pt x="1400" y="361"/>
                </a:lnTo>
                <a:lnTo>
                  <a:pt x="1847" y="808"/>
                </a:lnTo>
                <a:lnTo>
                  <a:pt x="1" y="808"/>
                </a:lnTo>
                <a:lnTo>
                  <a:pt x="1" y="1321"/>
                </a:lnTo>
                <a:lnTo>
                  <a:pt x="1847" y="1321"/>
                </a:lnTo>
                <a:lnTo>
                  <a:pt x="1400" y="1768"/>
                </a:lnTo>
                <a:lnTo>
                  <a:pt x="1761" y="2121"/>
                </a:lnTo>
                <a:lnTo>
                  <a:pt x="2821" y="1061"/>
                </a:lnTo>
                <a:lnTo>
                  <a:pt x="1761" y="1"/>
                </a:lnTo>
                <a:close/>
              </a:path>
            </a:pathLst>
          </a:custGeom>
          <a:solidFill>
            <a:schemeClr val="accent2">
              <a:lumMod val="25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5151;p69">
            <a:extLst>
              <a:ext uri="{FF2B5EF4-FFF2-40B4-BE49-F238E27FC236}">
                <a16:creationId xmlns:a16="http://schemas.microsoft.com/office/drawing/2014/main" id="{D06AF926-FED9-40F8-8C3E-99C63E630A9F}"/>
              </a:ext>
            </a:extLst>
          </p:cNvPr>
          <p:cNvSpPr/>
          <p:nvPr/>
        </p:nvSpPr>
        <p:spPr>
          <a:xfrm>
            <a:off x="4407664" y="3514346"/>
            <a:ext cx="171771" cy="129198"/>
          </a:xfrm>
          <a:custGeom>
            <a:avLst/>
            <a:gdLst/>
            <a:ahLst/>
            <a:cxnLst/>
            <a:rect l="l" t="t" r="r" b="b"/>
            <a:pathLst>
              <a:path w="2821" h="2122" extrusionOk="0">
                <a:moveTo>
                  <a:pt x="1761" y="1"/>
                </a:moveTo>
                <a:lnTo>
                  <a:pt x="1400" y="361"/>
                </a:lnTo>
                <a:lnTo>
                  <a:pt x="1847" y="808"/>
                </a:lnTo>
                <a:lnTo>
                  <a:pt x="1" y="808"/>
                </a:lnTo>
                <a:lnTo>
                  <a:pt x="1" y="1321"/>
                </a:lnTo>
                <a:lnTo>
                  <a:pt x="1847" y="1321"/>
                </a:lnTo>
                <a:lnTo>
                  <a:pt x="1400" y="1768"/>
                </a:lnTo>
                <a:lnTo>
                  <a:pt x="1761" y="2121"/>
                </a:lnTo>
                <a:lnTo>
                  <a:pt x="2821" y="1061"/>
                </a:lnTo>
                <a:lnTo>
                  <a:pt x="1761" y="1"/>
                </a:lnTo>
                <a:close/>
              </a:path>
            </a:pathLst>
          </a:custGeom>
          <a:solidFill>
            <a:schemeClr val="accent2">
              <a:lumMod val="25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75F7B81-F110-46C5-BFCC-0178F2788D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9232" y="915475"/>
            <a:ext cx="2716114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8139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738;p51">
            <a:extLst>
              <a:ext uri="{FF2B5EF4-FFF2-40B4-BE49-F238E27FC236}">
                <a16:creationId xmlns:a16="http://schemas.microsoft.com/office/drawing/2014/main" id="{2375C3B7-8FC4-4C99-91FD-3DC452DB096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46272" y="306389"/>
            <a:ext cx="665145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dirty="0"/>
              <a:t>4. </a:t>
            </a:r>
            <a:r>
              <a:rPr lang="en-US" altLang="ko-KR" sz="2800" b="1" dirty="0">
                <a:latin typeface="Fjalla One" panose="020B0600000101010101" charset="0"/>
              </a:rPr>
              <a:t>Current Situation</a:t>
            </a:r>
            <a:r>
              <a:rPr lang="en-US" altLang="ko-KR" b="1" dirty="0"/>
              <a:t>– </a:t>
            </a:r>
            <a:r>
              <a:rPr lang="ko-KR" altLang="en-US" b="1" dirty="0"/>
              <a:t>회원 가입 기능</a:t>
            </a:r>
            <a:r>
              <a:rPr lang="en-US" altLang="ko-KR" b="1" dirty="0"/>
              <a:t>(Flutter)</a:t>
            </a:r>
            <a:endParaRPr b="1" dirty="0"/>
          </a:p>
        </p:txBody>
      </p:sp>
      <p:sp>
        <p:nvSpPr>
          <p:cNvPr id="10" name="Google Shape;205;p18">
            <a:extLst>
              <a:ext uri="{FF2B5EF4-FFF2-40B4-BE49-F238E27FC236}">
                <a16:creationId xmlns:a16="http://schemas.microsoft.com/office/drawing/2014/main" id="{DC0681A8-BF8C-460C-948A-0ACF7C213357}"/>
              </a:ext>
            </a:extLst>
          </p:cNvPr>
          <p:cNvSpPr txBox="1"/>
          <p:nvPr/>
        </p:nvSpPr>
        <p:spPr>
          <a:xfrm>
            <a:off x="4315734" y="1202164"/>
            <a:ext cx="4268624" cy="27391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endParaRPr lang="en-US" altLang="ko-KR" sz="1800" b="1" dirty="0">
              <a:solidFill>
                <a:schemeClr val="accent4"/>
              </a:solidFill>
            </a:endParaRPr>
          </a:p>
          <a:p>
            <a:endParaRPr lang="en-US" altLang="ko-KR" dirty="0">
              <a:solidFill>
                <a:schemeClr val="tx1"/>
              </a:solidFill>
              <a:latin typeface="Barlow Semi Condensed Medium" panose="020B0600000101010101" charset="0"/>
              <a:ea typeface="+mj-ea"/>
              <a:sym typeface="Arial"/>
            </a:endParaRPr>
          </a:p>
          <a:p>
            <a:endParaRPr lang="en-US" altLang="ko-KR" dirty="0">
              <a:solidFill>
                <a:schemeClr val="tx1"/>
              </a:solidFill>
              <a:latin typeface="Barlow Semi Condensed Medium" panose="020B0600000101010101" charset="0"/>
              <a:ea typeface="+mj-ea"/>
            </a:endParaRPr>
          </a:p>
          <a:p>
            <a:endParaRPr lang="en-US" altLang="ko-KR" dirty="0">
              <a:solidFill>
                <a:schemeClr val="tx1"/>
              </a:solidFill>
              <a:latin typeface="Barlow Semi Condensed Medium" panose="020B0600000101010101" charset="0"/>
              <a:ea typeface="+mj-ea"/>
              <a:sym typeface="Arial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Barlow Semi Condensed Medium" panose="020B0600000101010101" charset="0"/>
                <a:ea typeface="+mj-ea"/>
              </a:rPr>
              <a:t>      </a:t>
            </a:r>
            <a:r>
              <a:rPr lang="ko-KR" altLang="en-US" dirty="0">
                <a:solidFill>
                  <a:schemeClr val="tx1"/>
                </a:solidFill>
                <a:latin typeface="Barlow Semi Condensed Medium" panose="020B0600000101010101" charset="0"/>
                <a:ea typeface="+mj-ea"/>
              </a:rPr>
              <a:t>최소한 모든 필수 항목 약관에 동의하여야 다음 단계 버튼이 활성화 되어 다음 단계로 넘어 갈 수 있음</a:t>
            </a:r>
            <a:endParaRPr lang="ko-KR" altLang="en-US" dirty="0">
              <a:solidFill>
                <a:schemeClr val="tx1"/>
              </a:solidFill>
              <a:latin typeface="Barlow Semi Condensed Medium" panose="020B0600000101010101" charset="0"/>
              <a:ea typeface="+mj-ea"/>
              <a:sym typeface="Arial"/>
            </a:endParaRPr>
          </a:p>
          <a:p>
            <a:endParaRPr lang="en-US" dirty="0">
              <a:solidFill>
                <a:schemeClr val="tx1"/>
              </a:solidFill>
              <a:latin typeface="Barlow Semi Condensed Medium" panose="020B0600000101010101" charset="0"/>
              <a:ea typeface="+mj-ea"/>
              <a:sym typeface="Arial"/>
            </a:endParaRPr>
          </a:p>
          <a:p>
            <a:r>
              <a:rPr lang="ko-KR" altLang="en-US" dirty="0">
                <a:solidFill>
                  <a:schemeClr val="tx1"/>
                </a:solidFill>
                <a:latin typeface="Barlow Semi Condensed Medium" panose="020B0600000101010101" charset="0"/>
                <a:ea typeface="+mj-ea"/>
              </a:rPr>
              <a:t>      자세히 보기 버튼을 클릭하면 약관의 상세한 내용이 기재되어 있는 회사 웹페이지로 이동하도록 구현할 계획</a:t>
            </a:r>
            <a:endParaRPr lang="en-US" altLang="ko-KR" dirty="0">
              <a:solidFill>
                <a:schemeClr val="tx1"/>
              </a:solidFill>
              <a:latin typeface="Barlow Semi Condensed Medium" panose="020B0600000101010101" charset="0"/>
              <a:ea typeface="+mj-ea"/>
            </a:endParaRPr>
          </a:p>
          <a:p>
            <a:endParaRPr lang="en-US" altLang="ko-Kore-KR" dirty="0">
              <a:solidFill>
                <a:schemeClr val="tx1"/>
              </a:solidFill>
              <a:latin typeface="Barlow Semi Condensed Medium" panose="020B0600000101010101" charset="0"/>
              <a:ea typeface="+mj-ea"/>
            </a:endParaRPr>
          </a:p>
          <a:p>
            <a:r>
              <a:rPr lang="ko-KR" altLang="en-US" dirty="0">
                <a:solidFill>
                  <a:schemeClr val="tx1"/>
                </a:solidFill>
                <a:latin typeface="Barlow Semi Condensed Medium" panose="020B0600000101010101" charset="0"/>
                <a:ea typeface="+mj-ea"/>
              </a:rPr>
              <a:t>      </a:t>
            </a:r>
            <a:endParaRPr lang="en" altLang="ko-Kore-KR" dirty="0">
              <a:solidFill>
                <a:schemeClr val="tx1"/>
              </a:solidFill>
              <a:latin typeface="Barlow Semi Condensed Medium" panose="020B0600000101010101" charset="0"/>
              <a:ea typeface="+mj-ea"/>
            </a:endParaRPr>
          </a:p>
        </p:txBody>
      </p:sp>
      <p:sp>
        <p:nvSpPr>
          <p:cNvPr id="13" name="Google Shape;5151;p69">
            <a:extLst>
              <a:ext uri="{FF2B5EF4-FFF2-40B4-BE49-F238E27FC236}">
                <a16:creationId xmlns:a16="http://schemas.microsoft.com/office/drawing/2014/main" id="{5DEA02D6-D75C-4976-BB27-F6D26F24DDB2}"/>
              </a:ext>
            </a:extLst>
          </p:cNvPr>
          <p:cNvSpPr/>
          <p:nvPr/>
        </p:nvSpPr>
        <p:spPr>
          <a:xfrm>
            <a:off x="4407664" y="2179283"/>
            <a:ext cx="171771" cy="129198"/>
          </a:xfrm>
          <a:custGeom>
            <a:avLst/>
            <a:gdLst/>
            <a:ahLst/>
            <a:cxnLst/>
            <a:rect l="l" t="t" r="r" b="b"/>
            <a:pathLst>
              <a:path w="2821" h="2122" extrusionOk="0">
                <a:moveTo>
                  <a:pt x="1761" y="1"/>
                </a:moveTo>
                <a:lnTo>
                  <a:pt x="1400" y="361"/>
                </a:lnTo>
                <a:lnTo>
                  <a:pt x="1847" y="808"/>
                </a:lnTo>
                <a:lnTo>
                  <a:pt x="1" y="808"/>
                </a:lnTo>
                <a:lnTo>
                  <a:pt x="1" y="1321"/>
                </a:lnTo>
                <a:lnTo>
                  <a:pt x="1847" y="1321"/>
                </a:lnTo>
                <a:lnTo>
                  <a:pt x="1400" y="1768"/>
                </a:lnTo>
                <a:lnTo>
                  <a:pt x="1761" y="2121"/>
                </a:lnTo>
                <a:lnTo>
                  <a:pt x="2821" y="1061"/>
                </a:lnTo>
                <a:lnTo>
                  <a:pt x="1761" y="1"/>
                </a:lnTo>
                <a:close/>
              </a:path>
            </a:pathLst>
          </a:custGeom>
          <a:solidFill>
            <a:schemeClr val="accent2">
              <a:lumMod val="25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5151;p69">
            <a:extLst>
              <a:ext uri="{FF2B5EF4-FFF2-40B4-BE49-F238E27FC236}">
                <a16:creationId xmlns:a16="http://schemas.microsoft.com/office/drawing/2014/main" id="{09F4ECF0-2226-4F72-AA7F-7BC16B71B326}"/>
              </a:ext>
            </a:extLst>
          </p:cNvPr>
          <p:cNvSpPr/>
          <p:nvPr/>
        </p:nvSpPr>
        <p:spPr>
          <a:xfrm>
            <a:off x="4407664" y="2832942"/>
            <a:ext cx="171771" cy="129198"/>
          </a:xfrm>
          <a:custGeom>
            <a:avLst/>
            <a:gdLst/>
            <a:ahLst/>
            <a:cxnLst/>
            <a:rect l="l" t="t" r="r" b="b"/>
            <a:pathLst>
              <a:path w="2821" h="2122" extrusionOk="0">
                <a:moveTo>
                  <a:pt x="1761" y="1"/>
                </a:moveTo>
                <a:lnTo>
                  <a:pt x="1400" y="361"/>
                </a:lnTo>
                <a:lnTo>
                  <a:pt x="1847" y="808"/>
                </a:lnTo>
                <a:lnTo>
                  <a:pt x="1" y="808"/>
                </a:lnTo>
                <a:lnTo>
                  <a:pt x="1" y="1321"/>
                </a:lnTo>
                <a:lnTo>
                  <a:pt x="1847" y="1321"/>
                </a:lnTo>
                <a:lnTo>
                  <a:pt x="1400" y="1768"/>
                </a:lnTo>
                <a:lnTo>
                  <a:pt x="1761" y="2121"/>
                </a:lnTo>
                <a:lnTo>
                  <a:pt x="2821" y="1061"/>
                </a:lnTo>
                <a:lnTo>
                  <a:pt x="1761" y="1"/>
                </a:lnTo>
                <a:close/>
              </a:path>
            </a:pathLst>
          </a:custGeom>
          <a:solidFill>
            <a:schemeClr val="accent2">
              <a:lumMod val="25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76C96EF-8386-4E7C-BB75-0B0D736798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6272" y="879089"/>
            <a:ext cx="2428913" cy="4219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5511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738;p51">
            <a:extLst>
              <a:ext uri="{FF2B5EF4-FFF2-40B4-BE49-F238E27FC236}">
                <a16:creationId xmlns:a16="http://schemas.microsoft.com/office/drawing/2014/main" id="{2375C3B7-8FC4-4C99-91FD-3DC452DB096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46272" y="306389"/>
            <a:ext cx="665145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dirty="0"/>
              <a:t>4. </a:t>
            </a:r>
            <a:r>
              <a:rPr lang="en-US" altLang="ko-KR" sz="2800" b="1" dirty="0">
                <a:latin typeface="Fjalla One" panose="020B0600000101010101" charset="0"/>
              </a:rPr>
              <a:t>Current Situation</a:t>
            </a:r>
            <a:r>
              <a:rPr lang="en-US" altLang="ko-KR" b="1" dirty="0"/>
              <a:t>– </a:t>
            </a:r>
            <a:r>
              <a:rPr lang="ko-KR" altLang="en-US" b="1" dirty="0"/>
              <a:t>회원 가입 기능</a:t>
            </a:r>
            <a:r>
              <a:rPr lang="en-US" altLang="ko-KR" b="1" dirty="0"/>
              <a:t>(Flutter)</a:t>
            </a:r>
            <a:endParaRPr b="1" dirty="0"/>
          </a:p>
        </p:txBody>
      </p:sp>
      <p:sp>
        <p:nvSpPr>
          <p:cNvPr id="10" name="Google Shape;205;p18">
            <a:extLst>
              <a:ext uri="{FF2B5EF4-FFF2-40B4-BE49-F238E27FC236}">
                <a16:creationId xmlns:a16="http://schemas.microsoft.com/office/drawing/2014/main" id="{DC0681A8-BF8C-460C-948A-0ACF7C213357}"/>
              </a:ext>
            </a:extLst>
          </p:cNvPr>
          <p:cNvSpPr txBox="1"/>
          <p:nvPr/>
        </p:nvSpPr>
        <p:spPr>
          <a:xfrm>
            <a:off x="4157238" y="1417608"/>
            <a:ext cx="4268624" cy="2308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endParaRPr lang="en-US" altLang="ko-KR" sz="1800" b="1" dirty="0">
              <a:solidFill>
                <a:schemeClr val="accent4"/>
              </a:solidFill>
            </a:endParaRPr>
          </a:p>
          <a:p>
            <a:endParaRPr lang="en-US" altLang="ko-KR" dirty="0">
              <a:solidFill>
                <a:schemeClr val="tx1"/>
              </a:solidFill>
              <a:latin typeface="Barlow Semi Condensed Medium" panose="020B0600000101010101" charset="0"/>
              <a:ea typeface="+mj-ea"/>
              <a:sym typeface="Arial"/>
            </a:endParaRPr>
          </a:p>
          <a:p>
            <a:endParaRPr lang="en-US" altLang="ko-KR" dirty="0">
              <a:solidFill>
                <a:schemeClr val="tx1"/>
              </a:solidFill>
              <a:latin typeface="Barlow Semi Condensed Medium" panose="020B0600000101010101" charset="0"/>
              <a:ea typeface="+mj-ea"/>
            </a:endParaRPr>
          </a:p>
          <a:p>
            <a:endParaRPr lang="en-US" altLang="ko-KR" dirty="0">
              <a:solidFill>
                <a:schemeClr val="tx1"/>
              </a:solidFill>
              <a:latin typeface="Barlow Semi Condensed Medium" panose="020B0600000101010101" charset="0"/>
              <a:ea typeface="+mj-ea"/>
              <a:sym typeface="Arial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Barlow Semi Condensed Medium" panose="020B0600000101010101" charset="0"/>
                <a:ea typeface="+mj-ea"/>
              </a:rPr>
              <a:t>       </a:t>
            </a:r>
            <a:r>
              <a:rPr lang="ko-KR" altLang="en-US" dirty="0">
                <a:solidFill>
                  <a:schemeClr val="tx1"/>
                </a:solidFill>
                <a:latin typeface="Barlow Semi Condensed Medium" panose="020B0600000101010101" charset="0"/>
                <a:ea typeface="+mj-ea"/>
              </a:rPr>
              <a:t>약관 동의를 마치고 활성화된 다음단계 버튼을 누르면 회원 가입 완료를 알리는 페이지로 </a:t>
            </a:r>
            <a:r>
              <a:rPr lang="ko-KR" altLang="en-US" dirty="0" err="1">
                <a:solidFill>
                  <a:schemeClr val="tx1"/>
                </a:solidFill>
                <a:latin typeface="Barlow Semi Condensed Medium" panose="020B0600000101010101" charset="0"/>
                <a:ea typeface="+mj-ea"/>
              </a:rPr>
              <a:t>넘어감</a:t>
            </a:r>
            <a:r>
              <a:rPr lang="en-US" altLang="ko-KR" dirty="0">
                <a:solidFill>
                  <a:schemeClr val="tx1"/>
                </a:solidFill>
                <a:latin typeface="Barlow Semi Condensed Medium" panose="020B0600000101010101" charset="0"/>
                <a:ea typeface="+mj-ea"/>
              </a:rPr>
              <a:t>.</a:t>
            </a:r>
            <a:endParaRPr lang="en-US" dirty="0">
              <a:solidFill>
                <a:schemeClr val="tx1"/>
              </a:solidFill>
              <a:latin typeface="Barlow Semi Condensed Medium" panose="020B0600000101010101" charset="0"/>
              <a:ea typeface="+mj-ea"/>
              <a:sym typeface="Arial"/>
            </a:endParaRPr>
          </a:p>
          <a:p>
            <a:r>
              <a:rPr lang="ko-KR" altLang="en-US" dirty="0">
                <a:solidFill>
                  <a:schemeClr val="tx1"/>
                </a:solidFill>
                <a:latin typeface="Barlow Semi Condensed Medium" panose="020B0600000101010101" charset="0"/>
                <a:ea typeface="+mj-ea"/>
              </a:rPr>
              <a:t>      </a:t>
            </a:r>
            <a:endParaRPr lang="en-US" altLang="ko-KR" dirty="0">
              <a:solidFill>
                <a:schemeClr val="tx1"/>
              </a:solidFill>
              <a:latin typeface="Barlow Semi Condensed Medium" panose="020B0600000101010101" charset="0"/>
              <a:ea typeface="+mj-ea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Barlow Semi Condensed Medium" panose="020B0600000101010101" charset="0"/>
                <a:ea typeface="+mj-ea"/>
              </a:rPr>
              <a:t>       </a:t>
            </a:r>
            <a:r>
              <a:rPr lang="ko-KR" altLang="en-US" dirty="0">
                <a:solidFill>
                  <a:schemeClr val="tx1"/>
                </a:solidFill>
                <a:latin typeface="Barlow Semi Condensed Medium" panose="020B0600000101010101" charset="0"/>
                <a:ea typeface="+mj-ea"/>
              </a:rPr>
              <a:t>로그인 하러 가기 버튼을 눌러 로그인 페이지로 넘어가 로그인을 진행할 수 있음</a:t>
            </a:r>
            <a:r>
              <a:rPr lang="en-US" altLang="ko-KR" dirty="0">
                <a:solidFill>
                  <a:schemeClr val="tx1"/>
                </a:solidFill>
                <a:latin typeface="Barlow Semi Condensed Medium" panose="020B0600000101010101" charset="0"/>
                <a:ea typeface="+mj-ea"/>
              </a:rPr>
              <a:t>.</a:t>
            </a:r>
            <a:endParaRPr lang="en-US" altLang="ko-Kore-KR" dirty="0">
              <a:solidFill>
                <a:schemeClr val="tx1"/>
              </a:solidFill>
              <a:latin typeface="Barlow Semi Condensed Medium" panose="020B0600000101010101" charset="0"/>
              <a:ea typeface="+mj-ea"/>
            </a:endParaRPr>
          </a:p>
          <a:p>
            <a:r>
              <a:rPr lang="ko-KR" altLang="en-US" dirty="0">
                <a:solidFill>
                  <a:schemeClr val="tx1"/>
                </a:solidFill>
                <a:latin typeface="Barlow Semi Condensed Medium" panose="020B0600000101010101" charset="0"/>
                <a:ea typeface="+mj-ea"/>
              </a:rPr>
              <a:t>      </a:t>
            </a:r>
            <a:endParaRPr lang="en" altLang="ko-Kore-KR" dirty="0">
              <a:solidFill>
                <a:schemeClr val="tx1"/>
              </a:solidFill>
              <a:latin typeface="Barlow Semi Condensed Medium" panose="020B0600000101010101" charset="0"/>
              <a:ea typeface="+mj-ea"/>
            </a:endParaRPr>
          </a:p>
        </p:txBody>
      </p:sp>
      <p:sp>
        <p:nvSpPr>
          <p:cNvPr id="13" name="Google Shape;5151;p69">
            <a:extLst>
              <a:ext uri="{FF2B5EF4-FFF2-40B4-BE49-F238E27FC236}">
                <a16:creationId xmlns:a16="http://schemas.microsoft.com/office/drawing/2014/main" id="{5DEA02D6-D75C-4976-BB27-F6D26F24DDB2}"/>
              </a:ext>
            </a:extLst>
          </p:cNvPr>
          <p:cNvSpPr/>
          <p:nvPr/>
        </p:nvSpPr>
        <p:spPr>
          <a:xfrm>
            <a:off x="4254977" y="2382632"/>
            <a:ext cx="171771" cy="129198"/>
          </a:xfrm>
          <a:custGeom>
            <a:avLst/>
            <a:gdLst/>
            <a:ahLst/>
            <a:cxnLst/>
            <a:rect l="l" t="t" r="r" b="b"/>
            <a:pathLst>
              <a:path w="2821" h="2122" extrusionOk="0">
                <a:moveTo>
                  <a:pt x="1761" y="1"/>
                </a:moveTo>
                <a:lnTo>
                  <a:pt x="1400" y="361"/>
                </a:lnTo>
                <a:lnTo>
                  <a:pt x="1847" y="808"/>
                </a:lnTo>
                <a:lnTo>
                  <a:pt x="1" y="808"/>
                </a:lnTo>
                <a:lnTo>
                  <a:pt x="1" y="1321"/>
                </a:lnTo>
                <a:lnTo>
                  <a:pt x="1847" y="1321"/>
                </a:lnTo>
                <a:lnTo>
                  <a:pt x="1400" y="1768"/>
                </a:lnTo>
                <a:lnTo>
                  <a:pt x="1761" y="2121"/>
                </a:lnTo>
                <a:lnTo>
                  <a:pt x="2821" y="1061"/>
                </a:lnTo>
                <a:lnTo>
                  <a:pt x="1761" y="1"/>
                </a:lnTo>
                <a:close/>
              </a:path>
            </a:pathLst>
          </a:custGeom>
          <a:solidFill>
            <a:schemeClr val="accent2">
              <a:lumMod val="25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5151;p69">
            <a:extLst>
              <a:ext uri="{FF2B5EF4-FFF2-40B4-BE49-F238E27FC236}">
                <a16:creationId xmlns:a16="http://schemas.microsoft.com/office/drawing/2014/main" id="{09F4ECF0-2226-4F72-AA7F-7BC16B71B326}"/>
              </a:ext>
            </a:extLst>
          </p:cNvPr>
          <p:cNvSpPr/>
          <p:nvPr/>
        </p:nvSpPr>
        <p:spPr>
          <a:xfrm>
            <a:off x="4254977" y="3050349"/>
            <a:ext cx="171771" cy="129198"/>
          </a:xfrm>
          <a:custGeom>
            <a:avLst/>
            <a:gdLst/>
            <a:ahLst/>
            <a:cxnLst/>
            <a:rect l="l" t="t" r="r" b="b"/>
            <a:pathLst>
              <a:path w="2821" h="2122" extrusionOk="0">
                <a:moveTo>
                  <a:pt x="1761" y="1"/>
                </a:moveTo>
                <a:lnTo>
                  <a:pt x="1400" y="361"/>
                </a:lnTo>
                <a:lnTo>
                  <a:pt x="1847" y="808"/>
                </a:lnTo>
                <a:lnTo>
                  <a:pt x="1" y="808"/>
                </a:lnTo>
                <a:lnTo>
                  <a:pt x="1" y="1321"/>
                </a:lnTo>
                <a:lnTo>
                  <a:pt x="1847" y="1321"/>
                </a:lnTo>
                <a:lnTo>
                  <a:pt x="1400" y="1768"/>
                </a:lnTo>
                <a:lnTo>
                  <a:pt x="1761" y="2121"/>
                </a:lnTo>
                <a:lnTo>
                  <a:pt x="2821" y="1061"/>
                </a:lnTo>
                <a:lnTo>
                  <a:pt x="1761" y="1"/>
                </a:lnTo>
                <a:close/>
              </a:path>
            </a:pathLst>
          </a:custGeom>
          <a:solidFill>
            <a:schemeClr val="accent2">
              <a:lumMod val="25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6B1021A-966A-4A95-99B1-992931B977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6272" y="879089"/>
            <a:ext cx="2500209" cy="4157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08946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738;p51">
            <a:extLst>
              <a:ext uri="{FF2B5EF4-FFF2-40B4-BE49-F238E27FC236}">
                <a16:creationId xmlns:a16="http://schemas.microsoft.com/office/drawing/2014/main" id="{2375C3B7-8FC4-4C99-91FD-3DC452DB096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48502" y="339803"/>
            <a:ext cx="635061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dirty="0"/>
              <a:t>4. </a:t>
            </a:r>
            <a:r>
              <a:rPr lang="en-US" altLang="ko-KR" sz="2800" b="1" dirty="0">
                <a:latin typeface="Fjalla One" panose="020B0600000101010101" charset="0"/>
              </a:rPr>
              <a:t>Current Situation</a:t>
            </a:r>
            <a:r>
              <a:rPr lang="en-US" altLang="ko-KR" b="1" dirty="0"/>
              <a:t>– </a:t>
            </a:r>
            <a:r>
              <a:rPr lang="ko-KR" altLang="en-US" b="1" dirty="0"/>
              <a:t>로그인 기능</a:t>
            </a:r>
            <a:r>
              <a:rPr lang="en-US" altLang="ko-KR" b="1" dirty="0"/>
              <a:t>(swift UI)</a:t>
            </a:r>
            <a:endParaRPr b="1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27CB823-9075-48C2-8E0A-E6E066F35F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1303" y="1106737"/>
            <a:ext cx="2887555" cy="344108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A15135A-5869-4825-8992-47C1DA43060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172" t="2404" r="5263"/>
          <a:stretch/>
        </p:blipFill>
        <p:spPr>
          <a:xfrm>
            <a:off x="5241765" y="1220240"/>
            <a:ext cx="2557347" cy="3358354"/>
          </a:xfrm>
          <a:prstGeom prst="rect">
            <a:avLst/>
          </a:prstGeom>
        </p:spPr>
      </p:pic>
      <p:sp>
        <p:nvSpPr>
          <p:cNvPr id="7" name="Google Shape;205;p18">
            <a:extLst>
              <a:ext uri="{FF2B5EF4-FFF2-40B4-BE49-F238E27FC236}">
                <a16:creationId xmlns:a16="http://schemas.microsoft.com/office/drawing/2014/main" id="{43B61267-AAD2-4360-87C7-ACC095AD3BDF}"/>
              </a:ext>
            </a:extLst>
          </p:cNvPr>
          <p:cNvSpPr txBox="1"/>
          <p:nvPr/>
        </p:nvSpPr>
        <p:spPr>
          <a:xfrm>
            <a:off x="1421046" y="4147727"/>
            <a:ext cx="2637812" cy="8617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endParaRPr lang="en-US" altLang="ko-KR" sz="1800" b="1" dirty="0">
              <a:solidFill>
                <a:schemeClr val="accent4"/>
              </a:solidFill>
              <a:latin typeface="Barlow Semi Condensed Medium" panose="020B0600000101010101" charset="0"/>
            </a:endParaRPr>
          </a:p>
          <a:p>
            <a:r>
              <a:rPr lang="en-US" altLang="ko-Kore-KR" sz="1600" dirty="0" err="1">
                <a:solidFill>
                  <a:schemeClr val="accent1">
                    <a:lumMod val="50000"/>
                  </a:schemeClr>
                </a:solidFill>
                <a:latin typeface="Barlow Semi Condensed Medium" panose="020B0600000101010101" charset="0"/>
                <a:ea typeface="+mj-ea"/>
              </a:rPr>
              <a:t>Xcode</a:t>
            </a:r>
            <a:r>
              <a:rPr lang="en-US" altLang="ko-Kore-KR" sz="1600" dirty="0">
                <a:solidFill>
                  <a:schemeClr val="accent1">
                    <a:lumMod val="50000"/>
                  </a:schemeClr>
                </a:solidFill>
                <a:latin typeface="Barlow Semi Condensed Medium" panose="020B0600000101010101" charset="0"/>
                <a:ea typeface="+mj-ea"/>
              </a:rPr>
              <a:t>- signing &amp; capabilities</a:t>
            </a:r>
          </a:p>
          <a:p>
            <a:r>
              <a:rPr lang="en-US" altLang="ko-Kore-KR" sz="1600" dirty="0">
                <a:solidFill>
                  <a:schemeClr val="accent1">
                    <a:lumMod val="50000"/>
                  </a:schemeClr>
                </a:solidFill>
                <a:latin typeface="Barlow Semi Condensed Medium" panose="020B0600000101010101" charset="0"/>
                <a:ea typeface="+mj-ea"/>
              </a:rPr>
              <a:t>+capability</a:t>
            </a:r>
            <a:endParaRPr lang="en" altLang="ko-Kore-KR" sz="1600" dirty="0">
              <a:solidFill>
                <a:schemeClr val="accent1">
                  <a:lumMod val="50000"/>
                </a:schemeClr>
              </a:solidFill>
              <a:latin typeface="Barlow Semi Condensed Medium" panose="020B0600000101010101" charset="0"/>
              <a:ea typeface="+mj-ea"/>
            </a:endParaRPr>
          </a:p>
        </p:txBody>
      </p:sp>
      <p:sp>
        <p:nvSpPr>
          <p:cNvPr id="19" name="Google Shape;205;p18">
            <a:extLst>
              <a:ext uri="{FF2B5EF4-FFF2-40B4-BE49-F238E27FC236}">
                <a16:creationId xmlns:a16="http://schemas.microsoft.com/office/drawing/2014/main" id="{7062F14A-9EA9-43E1-A18D-2CCDF8AD0AE1}"/>
              </a:ext>
            </a:extLst>
          </p:cNvPr>
          <p:cNvSpPr txBox="1"/>
          <p:nvPr/>
        </p:nvSpPr>
        <p:spPr>
          <a:xfrm>
            <a:off x="5565554" y="4547817"/>
            <a:ext cx="1909770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ko-KR" altLang="en-US" sz="1600" dirty="0">
                <a:solidFill>
                  <a:schemeClr val="accent1">
                    <a:lumMod val="50000"/>
                  </a:schemeClr>
                </a:solidFill>
                <a:latin typeface="Barlow Semi Condensed Medium" panose="020B0600000101010101" charset="0"/>
              </a:rPr>
              <a:t>로그인 성공 화면</a:t>
            </a:r>
            <a:endParaRPr sz="1600" dirty="0">
              <a:solidFill>
                <a:schemeClr val="accent1">
                  <a:lumMod val="50000"/>
                </a:schemeClr>
              </a:solidFill>
              <a:latin typeface="Barlow Semi Condensed Medium" panose="020B0600000101010101" charset="0"/>
              <a:sym typeface="Arial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1F7D0E5-B4A9-4321-8ABB-D12E6E49DE44}"/>
              </a:ext>
            </a:extLst>
          </p:cNvPr>
          <p:cNvSpPr/>
          <p:nvPr/>
        </p:nvSpPr>
        <p:spPr>
          <a:xfrm>
            <a:off x="6425184" y="2462784"/>
            <a:ext cx="170688" cy="20726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94590F5-67B1-4BFF-9925-51AC0BAF5C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3903" y="2456979"/>
            <a:ext cx="213069" cy="21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49167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5" name="Google Shape;2155;p38"/>
          <p:cNvSpPr txBox="1">
            <a:spLocks noGrp="1"/>
          </p:cNvSpPr>
          <p:nvPr>
            <p:ph type="title"/>
          </p:nvPr>
        </p:nvSpPr>
        <p:spPr>
          <a:xfrm>
            <a:off x="2971800" y="2510113"/>
            <a:ext cx="3200400" cy="8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700" dirty="0"/>
              <a:t>Mentoring</a:t>
            </a:r>
            <a:endParaRPr sz="4700" dirty="0"/>
          </a:p>
        </p:txBody>
      </p:sp>
      <p:sp>
        <p:nvSpPr>
          <p:cNvPr id="2156" name="Google Shape;2156;p38"/>
          <p:cNvSpPr txBox="1">
            <a:spLocks noGrp="1"/>
          </p:cNvSpPr>
          <p:nvPr>
            <p:ph type="title" idx="2"/>
          </p:nvPr>
        </p:nvSpPr>
        <p:spPr>
          <a:xfrm>
            <a:off x="2971800" y="1161288"/>
            <a:ext cx="2967600" cy="106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7901947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3515;p62">
            <a:extLst>
              <a:ext uri="{FF2B5EF4-FFF2-40B4-BE49-F238E27FC236}">
                <a16:creationId xmlns:a16="http://schemas.microsoft.com/office/drawing/2014/main" id="{C38F9261-8671-4F54-9DCC-93316EAA3F10}"/>
              </a:ext>
            </a:extLst>
          </p:cNvPr>
          <p:cNvSpPr txBox="1">
            <a:spLocks/>
          </p:cNvSpPr>
          <p:nvPr/>
        </p:nvSpPr>
        <p:spPr>
          <a:xfrm>
            <a:off x="2100600" y="347472"/>
            <a:ext cx="4947000" cy="5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en-US"/>
              <a:t>Mentoring</a:t>
            </a:r>
            <a:endParaRPr lang="en-US" dirty="0"/>
          </a:p>
        </p:txBody>
      </p:sp>
      <p:graphicFrame>
        <p:nvGraphicFramePr>
          <p:cNvPr id="2" name="다이어그램 1">
            <a:extLst>
              <a:ext uri="{FF2B5EF4-FFF2-40B4-BE49-F238E27FC236}">
                <a16:creationId xmlns:a16="http://schemas.microsoft.com/office/drawing/2014/main" id="{BF8402E5-0825-480C-B62A-ECA447E4D13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13020581"/>
              </p:ext>
            </p:extLst>
          </p:nvPr>
        </p:nvGraphicFramePr>
        <p:xfrm>
          <a:off x="1666548" y="1390347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A469163C-1522-457E-9284-4DC2B1740AA0}"/>
              </a:ext>
            </a:extLst>
          </p:cNvPr>
          <p:cNvSpPr txBox="1"/>
          <p:nvPr/>
        </p:nvSpPr>
        <p:spPr>
          <a:xfrm>
            <a:off x="1917101" y="2112659"/>
            <a:ext cx="22153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chemeClr val="bg1"/>
                </a:solidFill>
                <a:latin typeface="Barlow Semi Condensed Medium" panose="020B0600000101010101" charset="0"/>
              </a:rPr>
              <a:t>강지헌</a:t>
            </a:r>
            <a:r>
              <a:rPr lang="en-US" altLang="ko-KR" dirty="0">
                <a:solidFill>
                  <a:schemeClr val="bg1"/>
                </a:solidFill>
                <a:latin typeface="Barlow Semi Condensed Medium" panose="020B0600000101010101" charset="0"/>
              </a:rPr>
              <a:t> &amp; </a:t>
            </a:r>
            <a:r>
              <a:rPr lang="ko-KR" altLang="en-US" dirty="0">
                <a:solidFill>
                  <a:schemeClr val="bg1"/>
                </a:solidFill>
                <a:latin typeface="Barlow Semi Condensed Medium" panose="020B0600000101010101" charset="0"/>
              </a:rPr>
              <a:t>박소영 멘토님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D4224417-FE14-489A-83EA-F74608B0117D}"/>
              </a:ext>
            </a:extLst>
          </p:cNvPr>
          <p:cNvSpPr txBox="1"/>
          <p:nvPr/>
        </p:nvSpPr>
        <p:spPr>
          <a:xfrm>
            <a:off x="5039446" y="2112658"/>
            <a:ext cx="22153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Barlow Semi Condensed Medium" panose="020B0600000101010101" charset="0"/>
              </a:rPr>
              <a:t>박종욱 멘토님</a:t>
            </a:r>
          </a:p>
        </p:txBody>
      </p:sp>
    </p:spTree>
    <p:extLst>
      <p:ext uri="{BB962C8B-B14F-4D97-AF65-F5344CB8AC3E}">
        <p14:creationId xmlns:p14="http://schemas.microsoft.com/office/powerpoint/2010/main" val="32348323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26EE5855-9DD4-4AAC-AF97-DE3EFA474CD8}"/>
              </a:ext>
            </a:extLst>
          </p:cNvPr>
          <p:cNvSpPr/>
          <p:nvPr/>
        </p:nvSpPr>
        <p:spPr>
          <a:xfrm>
            <a:off x="1362288" y="3896388"/>
            <a:ext cx="3291487" cy="1231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dirty="0">
                <a:solidFill>
                  <a:srgbClr val="1C61A1"/>
                </a:solidFill>
                <a:latin typeface="Barlow Semi Condensed Medium" panose="020B0600000101010101" charset="0"/>
              </a:rPr>
              <a:t>어떤 비즈니스 모델에도 적용 가능한 커뮤니티 앱 서비스의 공통 모듈</a:t>
            </a:r>
            <a:endParaRPr lang="ko-Kore-KR" altLang="en-US" sz="2000" dirty="0">
              <a:solidFill>
                <a:srgbClr val="1C61A1"/>
              </a:solidFill>
              <a:latin typeface="Barlow Semi Condensed Medium" panose="020B0600000101010101" charset="0"/>
            </a:endParaRPr>
          </a:p>
          <a:p>
            <a:endParaRPr lang="ko-Kore-KR" altLang="en-US" dirty="0">
              <a:solidFill>
                <a:srgbClr val="1C61A1"/>
              </a:solidFill>
              <a:latin typeface="Barlow Semi Condensed Medium" panose="020B0600000101010101" charset="0"/>
            </a:endParaRPr>
          </a:p>
        </p:txBody>
      </p:sp>
      <p:pic>
        <p:nvPicPr>
          <p:cNvPr id="17" name="그래픽 16" descr="학교 단색으로 채워진">
            <a:extLst>
              <a:ext uri="{FF2B5EF4-FFF2-40B4-BE49-F238E27FC236}">
                <a16:creationId xmlns:a16="http://schemas.microsoft.com/office/drawing/2014/main" id="{CDA3225D-6B5B-402B-A328-BBFDA64B2F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00810" y="2571750"/>
            <a:ext cx="1157700" cy="1157700"/>
          </a:xfrm>
          <a:prstGeom prst="rect">
            <a:avLst/>
          </a:prstGeom>
        </p:spPr>
      </p:pic>
      <p:pic>
        <p:nvPicPr>
          <p:cNvPr id="23" name="그래픽 22" descr="핀 있는 지도 단색으로 채워진">
            <a:extLst>
              <a:ext uri="{FF2B5EF4-FFF2-40B4-BE49-F238E27FC236}">
                <a16:creationId xmlns:a16="http://schemas.microsoft.com/office/drawing/2014/main" id="{40DF9810-1CB7-4359-9074-1DF4432095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200050" y="1342180"/>
            <a:ext cx="1157700" cy="1157700"/>
          </a:xfrm>
          <a:prstGeom prst="rect">
            <a:avLst/>
          </a:prstGeom>
        </p:spPr>
      </p:pic>
      <p:sp>
        <p:nvSpPr>
          <p:cNvPr id="25" name="Google Shape;3462;p59">
            <a:extLst>
              <a:ext uri="{FF2B5EF4-FFF2-40B4-BE49-F238E27FC236}">
                <a16:creationId xmlns:a16="http://schemas.microsoft.com/office/drawing/2014/main" id="{9FA5AAF4-8F06-4FC5-B1BC-84C98D17FF0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3749" y="389392"/>
            <a:ext cx="769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Project Introduction</a:t>
            </a:r>
            <a:endParaRPr dirty="0"/>
          </a:p>
        </p:txBody>
      </p:sp>
      <p:pic>
        <p:nvPicPr>
          <p:cNvPr id="26" name="그래픽 25" descr="건물 단색으로 채워진">
            <a:extLst>
              <a:ext uri="{FF2B5EF4-FFF2-40B4-BE49-F238E27FC236}">
                <a16:creationId xmlns:a16="http://schemas.microsoft.com/office/drawing/2014/main" id="{8C6E90A8-5DAB-4FEB-B764-DA015741FA1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32663" y="1342180"/>
            <a:ext cx="1157700" cy="1157700"/>
          </a:xfrm>
          <a:prstGeom prst="rect">
            <a:avLst/>
          </a:prstGeom>
        </p:spPr>
      </p:pic>
      <p:pic>
        <p:nvPicPr>
          <p:cNvPr id="8" name="그림 7" descr="테이블이(가) 표시된 사진&#10;&#10;자동 생성된 설명">
            <a:extLst>
              <a:ext uri="{FF2B5EF4-FFF2-40B4-BE49-F238E27FC236}">
                <a16:creationId xmlns:a16="http://schemas.microsoft.com/office/drawing/2014/main" id="{C53A87DE-8B92-44F1-93FB-F1689D6A6FC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63328" y="962092"/>
            <a:ext cx="2281347" cy="4115832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3515;p62">
            <a:extLst>
              <a:ext uri="{FF2B5EF4-FFF2-40B4-BE49-F238E27FC236}">
                <a16:creationId xmlns:a16="http://schemas.microsoft.com/office/drawing/2014/main" id="{C38F9261-8671-4F54-9DCC-93316EAA3F10}"/>
              </a:ext>
            </a:extLst>
          </p:cNvPr>
          <p:cNvSpPr txBox="1">
            <a:spLocks/>
          </p:cNvSpPr>
          <p:nvPr/>
        </p:nvSpPr>
        <p:spPr>
          <a:xfrm>
            <a:off x="2100600" y="347472"/>
            <a:ext cx="4947000" cy="5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en-US" dirty="0"/>
              <a:t>Mentoring</a:t>
            </a: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08CAC913-A15A-4D36-9DC1-73CFAC1FA3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41" t="31089" r="36221" b="46951"/>
          <a:stretch/>
        </p:blipFill>
        <p:spPr>
          <a:xfrm>
            <a:off x="899650" y="2041664"/>
            <a:ext cx="4771104" cy="1362323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8C73BAB3-2E2B-4AFA-8844-F2A64C6D11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41" t="11207" r="36221" b="72971"/>
          <a:stretch/>
        </p:blipFill>
        <p:spPr>
          <a:xfrm>
            <a:off x="899650" y="1058134"/>
            <a:ext cx="4771103" cy="981573"/>
          </a:xfrm>
          <a:prstGeom prst="rect">
            <a:avLst/>
          </a:prstGeom>
        </p:spPr>
      </p:pic>
      <p:pic>
        <p:nvPicPr>
          <p:cNvPr id="27" name="내용 개체 틀 4">
            <a:extLst>
              <a:ext uri="{FF2B5EF4-FFF2-40B4-BE49-F238E27FC236}">
                <a16:creationId xmlns:a16="http://schemas.microsoft.com/office/drawing/2014/main" id="{0B737DDF-5F17-4B15-AF7F-FC46C503167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983" t="1199" r="33133" b="17615"/>
          <a:stretch/>
        </p:blipFill>
        <p:spPr>
          <a:xfrm>
            <a:off x="4817320" y="1660243"/>
            <a:ext cx="3272678" cy="3347884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8B62F26C-E051-420E-A9D7-9E60E8D335D9}"/>
              </a:ext>
            </a:extLst>
          </p:cNvPr>
          <p:cNvSpPr/>
          <p:nvPr/>
        </p:nvSpPr>
        <p:spPr>
          <a:xfrm>
            <a:off x="3829050" y="1471613"/>
            <a:ext cx="1214438" cy="13307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11231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605;p63">
            <a:extLst>
              <a:ext uri="{FF2B5EF4-FFF2-40B4-BE49-F238E27FC236}">
                <a16:creationId xmlns:a16="http://schemas.microsoft.com/office/drawing/2014/main" id="{6D479F74-74AE-437F-A792-920020282A04}"/>
              </a:ext>
            </a:extLst>
          </p:cNvPr>
          <p:cNvSpPr txBox="1">
            <a:spLocks/>
          </p:cNvSpPr>
          <p:nvPr/>
        </p:nvSpPr>
        <p:spPr>
          <a:xfrm>
            <a:off x="1754347" y="1865971"/>
            <a:ext cx="5315525" cy="1245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en-US" sz="7200" dirty="0" err="1"/>
              <a:t>QnA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380933454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605;p63">
            <a:extLst>
              <a:ext uri="{FF2B5EF4-FFF2-40B4-BE49-F238E27FC236}">
                <a16:creationId xmlns:a16="http://schemas.microsoft.com/office/drawing/2014/main" id="{6D479F74-74AE-437F-A792-920020282A04}"/>
              </a:ext>
            </a:extLst>
          </p:cNvPr>
          <p:cNvSpPr txBox="1">
            <a:spLocks/>
          </p:cNvSpPr>
          <p:nvPr/>
        </p:nvSpPr>
        <p:spPr>
          <a:xfrm>
            <a:off x="1754347" y="1865971"/>
            <a:ext cx="5315525" cy="1245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en-US" sz="7200"/>
              <a:t>Thanks!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9944923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5" name="Google Shape;2155;p38"/>
          <p:cNvSpPr txBox="1">
            <a:spLocks noGrp="1"/>
          </p:cNvSpPr>
          <p:nvPr>
            <p:ph type="title"/>
          </p:nvPr>
        </p:nvSpPr>
        <p:spPr>
          <a:xfrm>
            <a:off x="2971800" y="2510113"/>
            <a:ext cx="3200400" cy="8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700" dirty="0"/>
              <a:t>Process</a:t>
            </a:r>
            <a:endParaRPr sz="4700" dirty="0"/>
          </a:p>
        </p:txBody>
      </p:sp>
      <p:sp>
        <p:nvSpPr>
          <p:cNvPr id="2156" name="Google Shape;2156;p38"/>
          <p:cNvSpPr txBox="1">
            <a:spLocks noGrp="1"/>
          </p:cNvSpPr>
          <p:nvPr>
            <p:ph type="title" idx="2"/>
          </p:nvPr>
        </p:nvSpPr>
        <p:spPr>
          <a:xfrm>
            <a:off x="2971800" y="1161288"/>
            <a:ext cx="2967600" cy="106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037066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2" name="Google Shape;3462;p59"/>
          <p:cNvSpPr txBox="1">
            <a:spLocks noGrp="1"/>
          </p:cNvSpPr>
          <p:nvPr>
            <p:ph type="title"/>
          </p:nvPr>
        </p:nvSpPr>
        <p:spPr>
          <a:xfrm>
            <a:off x="723750" y="526925"/>
            <a:ext cx="769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Development Process</a:t>
            </a:r>
            <a:endParaRPr dirty="0"/>
          </a:p>
        </p:txBody>
      </p:sp>
      <p:sp>
        <p:nvSpPr>
          <p:cNvPr id="3468" name="Google Shape;3468;p59"/>
          <p:cNvSpPr txBox="1">
            <a:spLocks noGrp="1"/>
          </p:cNvSpPr>
          <p:nvPr>
            <p:ph type="subTitle" idx="1"/>
          </p:nvPr>
        </p:nvSpPr>
        <p:spPr>
          <a:xfrm>
            <a:off x="1114589" y="2774458"/>
            <a:ext cx="2229774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chemeClr val="accent2">
                    <a:lumMod val="25000"/>
                  </a:schemeClr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테스트 및 배포</a:t>
            </a:r>
            <a:endParaRPr sz="2000" dirty="0">
              <a:solidFill>
                <a:schemeClr val="accent2">
                  <a:lumMod val="25000"/>
                </a:schemeClr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  <p:sp>
        <p:nvSpPr>
          <p:cNvPr id="3470" name="Google Shape;3470;p59"/>
          <p:cNvSpPr txBox="1">
            <a:spLocks noGrp="1"/>
          </p:cNvSpPr>
          <p:nvPr>
            <p:ph type="subTitle" idx="4294967295"/>
          </p:nvPr>
        </p:nvSpPr>
        <p:spPr>
          <a:xfrm>
            <a:off x="2181590" y="4112512"/>
            <a:ext cx="20049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chemeClr val="accent2">
                    <a:lumMod val="25000"/>
                  </a:schemeClr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개발</a:t>
            </a:r>
            <a:endParaRPr sz="2000" dirty="0">
              <a:solidFill>
                <a:schemeClr val="accent2">
                  <a:lumMod val="25000"/>
                </a:schemeClr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  <p:sp>
        <p:nvSpPr>
          <p:cNvPr id="3472" name="Google Shape;3472;p59"/>
          <p:cNvSpPr txBox="1">
            <a:spLocks noGrp="1"/>
          </p:cNvSpPr>
          <p:nvPr>
            <p:ph type="subTitle" idx="4"/>
          </p:nvPr>
        </p:nvSpPr>
        <p:spPr>
          <a:xfrm>
            <a:off x="3457570" y="1454627"/>
            <a:ext cx="20049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chemeClr val="accent2">
                    <a:lumMod val="25000"/>
                  </a:schemeClr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요구사항 분석</a:t>
            </a:r>
            <a:endParaRPr lang="en-US" altLang="ko-KR" sz="2000" dirty="0">
              <a:solidFill>
                <a:schemeClr val="accent2">
                  <a:lumMod val="25000"/>
                </a:schemeClr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  <p:sp>
        <p:nvSpPr>
          <p:cNvPr id="3474" name="Google Shape;3474;p59"/>
          <p:cNvSpPr txBox="1">
            <a:spLocks noGrp="1"/>
          </p:cNvSpPr>
          <p:nvPr>
            <p:ph type="subTitle" idx="6"/>
          </p:nvPr>
        </p:nvSpPr>
        <p:spPr>
          <a:xfrm>
            <a:off x="5774208" y="4137899"/>
            <a:ext cx="1717951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accent2">
                    <a:lumMod val="25000"/>
                  </a:schemeClr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 API</a:t>
            </a:r>
            <a:r>
              <a:rPr lang="ko-KR" altLang="en-US" sz="2000" dirty="0">
                <a:solidFill>
                  <a:schemeClr val="accent2">
                    <a:lumMod val="25000"/>
                  </a:schemeClr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 문서 작성</a:t>
            </a:r>
            <a:endParaRPr sz="2000" dirty="0">
              <a:solidFill>
                <a:schemeClr val="accent2">
                  <a:lumMod val="25000"/>
                </a:schemeClr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  <p:grpSp>
        <p:nvGrpSpPr>
          <p:cNvPr id="35" name="Google Shape;5026;p69">
            <a:extLst>
              <a:ext uri="{FF2B5EF4-FFF2-40B4-BE49-F238E27FC236}">
                <a16:creationId xmlns:a16="http://schemas.microsoft.com/office/drawing/2014/main" id="{EB6A13D3-A38F-4A7E-8CF2-D7BE4ACB9A95}"/>
              </a:ext>
            </a:extLst>
          </p:cNvPr>
          <p:cNvGrpSpPr/>
          <p:nvPr/>
        </p:nvGrpSpPr>
        <p:grpSpPr>
          <a:xfrm rot="18924832">
            <a:off x="3162742" y="2050613"/>
            <a:ext cx="2635684" cy="2538196"/>
            <a:chOff x="4906800" y="1507500"/>
            <a:chExt cx="70272" cy="71277"/>
          </a:xfrm>
          <a:solidFill>
            <a:srgbClr val="5FBCFB"/>
          </a:solidFill>
        </p:grpSpPr>
        <p:sp>
          <p:nvSpPr>
            <p:cNvPr id="36" name="Google Shape;5027;p69">
              <a:extLst>
                <a:ext uri="{FF2B5EF4-FFF2-40B4-BE49-F238E27FC236}">
                  <a16:creationId xmlns:a16="http://schemas.microsoft.com/office/drawing/2014/main" id="{1AA294EB-6EBB-4783-B3B9-66EA6B95CBDD}"/>
                </a:ext>
              </a:extLst>
            </p:cNvPr>
            <p:cNvSpPr/>
            <p:nvPr/>
          </p:nvSpPr>
          <p:spPr>
            <a:xfrm>
              <a:off x="4916000" y="1507500"/>
              <a:ext cx="30850" cy="24000"/>
            </a:xfrm>
            <a:custGeom>
              <a:avLst/>
              <a:gdLst/>
              <a:ahLst/>
              <a:cxnLst/>
              <a:rect l="l" t="t" r="r" b="b"/>
              <a:pathLst>
                <a:path w="1234" h="960" extrusionOk="0">
                  <a:moveTo>
                    <a:pt x="837" y="1"/>
                  </a:moveTo>
                  <a:lnTo>
                    <a:pt x="837" y="202"/>
                  </a:lnTo>
                  <a:cubicBezTo>
                    <a:pt x="484" y="282"/>
                    <a:pt x="181" y="498"/>
                    <a:pt x="0" y="808"/>
                  </a:cubicBezTo>
                  <a:lnTo>
                    <a:pt x="455" y="960"/>
                  </a:lnTo>
                  <a:cubicBezTo>
                    <a:pt x="556" y="837"/>
                    <a:pt x="686" y="736"/>
                    <a:pt x="837" y="686"/>
                  </a:cubicBezTo>
                  <a:lnTo>
                    <a:pt x="837" y="823"/>
                  </a:lnTo>
                  <a:lnTo>
                    <a:pt x="1234" y="426"/>
                  </a:lnTo>
                  <a:lnTo>
                    <a:pt x="837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2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" name="Google Shape;5028;p69">
              <a:extLst>
                <a:ext uri="{FF2B5EF4-FFF2-40B4-BE49-F238E27FC236}">
                  <a16:creationId xmlns:a16="http://schemas.microsoft.com/office/drawing/2014/main" id="{1B407507-9A7F-4C0D-89B9-4E7433F5CC45}"/>
                </a:ext>
              </a:extLst>
            </p:cNvPr>
            <p:cNvSpPr/>
            <p:nvPr/>
          </p:nvSpPr>
          <p:spPr>
            <a:xfrm>
              <a:off x="4906800" y="1533825"/>
              <a:ext cx="19675" cy="32475"/>
            </a:xfrm>
            <a:custGeom>
              <a:avLst/>
              <a:gdLst/>
              <a:ahLst/>
              <a:cxnLst/>
              <a:rect l="l" t="t" r="r" b="b"/>
              <a:pathLst>
                <a:path w="787" h="1299" extrusionOk="0">
                  <a:moveTo>
                    <a:pt x="527" y="1"/>
                  </a:moveTo>
                  <a:lnTo>
                    <a:pt x="1" y="246"/>
                  </a:lnTo>
                  <a:lnTo>
                    <a:pt x="181" y="303"/>
                  </a:lnTo>
                  <a:cubicBezTo>
                    <a:pt x="181" y="347"/>
                    <a:pt x="174" y="390"/>
                    <a:pt x="174" y="433"/>
                  </a:cubicBezTo>
                  <a:cubicBezTo>
                    <a:pt x="174" y="751"/>
                    <a:pt x="289" y="1061"/>
                    <a:pt x="498" y="1299"/>
                  </a:cubicBezTo>
                  <a:lnTo>
                    <a:pt x="787" y="909"/>
                  </a:lnTo>
                  <a:cubicBezTo>
                    <a:pt x="693" y="772"/>
                    <a:pt x="650" y="614"/>
                    <a:pt x="642" y="455"/>
                  </a:cubicBezTo>
                  <a:lnTo>
                    <a:pt x="642" y="455"/>
                  </a:lnTo>
                  <a:lnTo>
                    <a:pt x="787" y="498"/>
                  </a:lnTo>
                  <a:lnTo>
                    <a:pt x="527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2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" name="Google Shape;5029;p69">
              <a:extLst>
                <a:ext uri="{FF2B5EF4-FFF2-40B4-BE49-F238E27FC236}">
                  <a16:creationId xmlns:a16="http://schemas.microsoft.com/office/drawing/2014/main" id="{8FCDB1C4-B061-4C9C-AF0A-98C8BC8BD946}"/>
                </a:ext>
              </a:extLst>
            </p:cNvPr>
            <p:cNvSpPr/>
            <p:nvPr/>
          </p:nvSpPr>
          <p:spPr>
            <a:xfrm>
              <a:off x="4927103" y="1562152"/>
              <a:ext cx="30675" cy="16625"/>
            </a:xfrm>
            <a:custGeom>
              <a:avLst/>
              <a:gdLst/>
              <a:ahLst/>
              <a:cxnLst/>
              <a:rect l="l" t="t" r="r" b="b"/>
              <a:pathLst>
                <a:path w="1227" h="665" extrusionOk="0">
                  <a:moveTo>
                    <a:pt x="556" y="1"/>
                  </a:moveTo>
                  <a:lnTo>
                    <a:pt x="1" y="87"/>
                  </a:lnTo>
                  <a:lnTo>
                    <a:pt x="66" y="664"/>
                  </a:lnTo>
                  <a:lnTo>
                    <a:pt x="181" y="513"/>
                  </a:lnTo>
                  <a:cubicBezTo>
                    <a:pt x="347" y="585"/>
                    <a:pt x="526" y="621"/>
                    <a:pt x="704" y="621"/>
                  </a:cubicBezTo>
                  <a:cubicBezTo>
                    <a:pt x="883" y="621"/>
                    <a:pt x="1061" y="585"/>
                    <a:pt x="1227" y="513"/>
                  </a:cubicBezTo>
                  <a:lnTo>
                    <a:pt x="946" y="123"/>
                  </a:lnTo>
                  <a:cubicBezTo>
                    <a:pt x="866" y="149"/>
                    <a:pt x="785" y="161"/>
                    <a:pt x="704" y="161"/>
                  </a:cubicBezTo>
                  <a:cubicBezTo>
                    <a:pt x="623" y="161"/>
                    <a:pt x="542" y="149"/>
                    <a:pt x="462" y="123"/>
                  </a:cubicBezTo>
                  <a:lnTo>
                    <a:pt x="556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2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" name="Google Shape;5030;p69">
              <a:extLst>
                <a:ext uri="{FF2B5EF4-FFF2-40B4-BE49-F238E27FC236}">
                  <a16:creationId xmlns:a16="http://schemas.microsoft.com/office/drawing/2014/main" id="{EDA2136F-85CA-47A7-8367-D0EF5375CB3E}"/>
                </a:ext>
              </a:extLst>
            </p:cNvPr>
            <p:cNvSpPr/>
            <p:nvPr/>
          </p:nvSpPr>
          <p:spPr>
            <a:xfrm>
              <a:off x="4957397" y="1541517"/>
              <a:ext cx="19675" cy="27800"/>
            </a:xfrm>
            <a:custGeom>
              <a:avLst/>
              <a:gdLst/>
              <a:ahLst/>
              <a:cxnLst/>
              <a:rect l="l" t="t" r="r" b="b"/>
              <a:pathLst>
                <a:path w="787" h="1112" extrusionOk="0">
                  <a:moveTo>
                    <a:pt x="779" y="0"/>
                  </a:moveTo>
                  <a:lnTo>
                    <a:pt x="318" y="145"/>
                  </a:lnTo>
                  <a:cubicBezTo>
                    <a:pt x="318" y="303"/>
                    <a:pt x="274" y="455"/>
                    <a:pt x="188" y="592"/>
                  </a:cubicBezTo>
                  <a:lnTo>
                    <a:pt x="80" y="448"/>
                  </a:lnTo>
                  <a:lnTo>
                    <a:pt x="0" y="1003"/>
                  </a:lnTo>
                  <a:lnTo>
                    <a:pt x="570" y="1111"/>
                  </a:lnTo>
                  <a:lnTo>
                    <a:pt x="469" y="981"/>
                  </a:lnTo>
                  <a:cubicBezTo>
                    <a:pt x="671" y="743"/>
                    <a:pt x="786" y="440"/>
                    <a:pt x="786" y="130"/>
                  </a:cubicBezTo>
                  <a:cubicBezTo>
                    <a:pt x="786" y="87"/>
                    <a:pt x="786" y="44"/>
                    <a:pt x="779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2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" name="Google Shape;5031;p69">
              <a:extLst>
                <a:ext uri="{FF2B5EF4-FFF2-40B4-BE49-F238E27FC236}">
                  <a16:creationId xmlns:a16="http://schemas.microsoft.com/office/drawing/2014/main" id="{B274A12A-563C-4B1C-ACE3-4CB8514D81C0}"/>
                </a:ext>
              </a:extLst>
            </p:cNvPr>
            <p:cNvSpPr/>
            <p:nvPr/>
          </p:nvSpPr>
          <p:spPr>
            <a:xfrm>
              <a:off x="4951325" y="1512550"/>
              <a:ext cx="24925" cy="26350"/>
            </a:xfrm>
            <a:custGeom>
              <a:avLst/>
              <a:gdLst/>
              <a:ahLst/>
              <a:cxnLst/>
              <a:rect l="l" t="t" r="r" b="b"/>
              <a:pathLst>
                <a:path w="997" h="1054" extrusionOk="0">
                  <a:moveTo>
                    <a:pt x="1" y="0"/>
                  </a:moveTo>
                  <a:lnTo>
                    <a:pt x="1" y="476"/>
                  </a:lnTo>
                  <a:cubicBezTo>
                    <a:pt x="145" y="534"/>
                    <a:pt x="282" y="628"/>
                    <a:pt x="376" y="751"/>
                  </a:cubicBezTo>
                  <a:lnTo>
                    <a:pt x="210" y="801"/>
                  </a:lnTo>
                  <a:lnTo>
                    <a:pt x="715" y="1053"/>
                  </a:lnTo>
                  <a:lnTo>
                    <a:pt x="996" y="549"/>
                  </a:lnTo>
                  <a:lnTo>
                    <a:pt x="996" y="549"/>
                  </a:lnTo>
                  <a:lnTo>
                    <a:pt x="838" y="599"/>
                  </a:lnTo>
                  <a:cubicBezTo>
                    <a:pt x="650" y="296"/>
                    <a:pt x="347" y="73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2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41" name="Google Shape;13833;p77">
            <a:extLst>
              <a:ext uri="{FF2B5EF4-FFF2-40B4-BE49-F238E27FC236}">
                <a16:creationId xmlns:a16="http://schemas.microsoft.com/office/drawing/2014/main" id="{2FF2CF0B-41F8-4F73-9B86-914BED88BC69}"/>
              </a:ext>
            </a:extLst>
          </p:cNvPr>
          <p:cNvSpPr/>
          <p:nvPr/>
        </p:nvSpPr>
        <p:spPr>
          <a:xfrm>
            <a:off x="5361106" y="2811321"/>
            <a:ext cx="329199" cy="307355"/>
          </a:xfrm>
          <a:custGeom>
            <a:avLst/>
            <a:gdLst/>
            <a:ahLst/>
            <a:cxnLst/>
            <a:rect l="l" t="t" r="r" b="b"/>
            <a:pathLst>
              <a:path w="11059" h="12666" extrusionOk="0">
                <a:moveTo>
                  <a:pt x="4285" y="789"/>
                </a:moveTo>
                <a:cubicBezTo>
                  <a:pt x="4758" y="789"/>
                  <a:pt x="5136" y="1135"/>
                  <a:pt x="5136" y="1608"/>
                </a:cubicBezTo>
                <a:lnTo>
                  <a:pt x="5136" y="4128"/>
                </a:lnTo>
                <a:cubicBezTo>
                  <a:pt x="4190" y="4317"/>
                  <a:pt x="3466" y="5168"/>
                  <a:pt x="3466" y="6144"/>
                </a:cubicBezTo>
                <a:cubicBezTo>
                  <a:pt x="3466" y="6365"/>
                  <a:pt x="3655" y="6585"/>
                  <a:pt x="3907" y="6585"/>
                </a:cubicBezTo>
                <a:cubicBezTo>
                  <a:pt x="4127" y="6585"/>
                  <a:pt x="4285" y="6365"/>
                  <a:pt x="4285" y="6144"/>
                </a:cubicBezTo>
                <a:cubicBezTo>
                  <a:pt x="4285" y="5577"/>
                  <a:pt x="4663" y="5168"/>
                  <a:pt x="5136" y="4947"/>
                </a:cubicBezTo>
                <a:lnTo>
                  <a:pt x="5136" y="8192"/>
                </a:lnTo>
                <a:cubicBezTo>
                  <a:pt x="5136" y="8665"/>
                  <a:pt x="4758" y="9011"/>
                  <a:pt x="4285" y="9011"/>
                </a:cubicBezTo>
                <a:cubicBezTo>
                  <a:pt x="3938" y="9011"/>
                  <a:pt x="3592" y="8791"/>
                  <a:pt x="3497" y="8381"/>
                </a:cubicBezTo>
                <a:cubicBezTo>
                  <a:pt x="3434" y="8318"/>
                  <a:pt x="3277" y="8192"/>
                  <a:pt x="3119" y="8192"/>
                </a:cubicBezTo>
                <a:cubicBezTo>
                  <a:pt x="2962" y="8192"/>
                  <a:pt x="2899" y="8255"/>
                  <a:pt x="2647" y="8255"/>
                </a:cubicBezTo>
                <a:cubicBezTo>
                  <a:pt x="1544" y="8255"/>
                  <a:pt x="1544" y="6617"/>
                  <a:pt x="2647" y="6617"/>
                </a:cubicBezTo>
                <a:cubicBezTo>
                  <a:pt x="2867" y="6617"/>
                  <a:pt x="3025" y="6428"/>
                  <a:pt x="3025" y="6176"/>
                </a:cubicBezTo>
                <a:cubicBezTo>
                  <a:pt x="3025" y="5955"/>
                  <a:pt x="2836" y="5735"/>
                  <a:pt x="2647" y="5735"/>
                </a:cubicBezTo>
                <a:cubicBezTo>
                  <a:pt x="2080" y="5735"/>
                  <a:pt x="1607" y="6018"/>
                  <a:pt x="1292" y="6428"/>
                </a:cubicBezTo>
                <a:cubicBezTo>
                  <a:pt x="1103" y="6270"/>
                  <a:pt x="977" y="6018"/>
                  <a:pt x="977" y="5735"/>
                </a:cubicBezTo>
                <a:cubicBezTo>
                  <a:pt x="977" y="5483"/>
                  <a:pt x="1103" y="5325"/>
                  <a:pt x="1166" y="5199"/>
                </a:cubicBezTo>
                <a:cubicBezTo>
                  <a:pt x="1323" y="5042"/>
                  <a:pt x="1323" y="4790"/>
                  <a:pt x="1166" y="4632"/>
                </a:cubicBezTo>
                <a:cubicBezTo>
                  <a:pt x="662" y="4097"/>
                  <a:pt x="1103" y="3277"/>
                  <a:pt x="1828" y="3277"/>
                </a:cubicBezTo>
                <a:cubicBezTo>
                  <a:pt x="2048" y="3277"/>
                  <a:pt x="2237" y="3340"/>
                  <a:pt x="2395" y="3498"/>
                </a:cubicBezTo>
                <a:cubicBezTo>
                  <a:pt x="2473" y="3577"/>
                  <a:pt x="2584" y="3616"/>
                  <a:pt x="2694" y="3616"/>
                </a:cubicBezTo>
                <a:cubicBezTo>
                  <a:pt x="2804" y="3616"/>
                  <a:pt x="2914" y="3577"/>
                  <a:pt x="2993" y="3498"/>
                </a:cubicBezTo>
                <a:cubicBezTo>
                  <a:pt x="3151" y="3340"/>
                  <a:pt x="3151" y="3057"/>
                  <a:pt x="2993" y="2899"/>
                </a:cubicBezTo>
                <a:cubicBezTo>
                  <a:pt x="2678" y="2584"/>
                  <a:pt x="2269" y="2427"/>
                  <a:pt x="1828" y="2427"/>
                </a:cubicBezTo>
                <a:cubicBezTo>
                  <a:pt x="1828" y="1954"/>
                  <a:pt x="2174" y="1608"/>
                  <a:pt x="2647" y="1608"/>
                </a:cubicBezTo>
                <a:cubicBezTo>
                  <a:pt x="2773" y="1608"/>
                  <a:pt x="2836" y="1639"/>
                  <a:pt x="2962" y="1702"/>
                </a:cubicBezTo>
                <a:cubicBezTo>
                  <a:pt x="3000" y="1713"/>
                  <a:pt x="3040" y="1718"/>
                  <a:pt x="3079" y="1718"/>
                </a:cubicBezTo>
                <a:cubicBezTo>
                  <a:pt x="3264" y="1718"/>
                  <a:pt x="3445" y="1601"/>
                  <a:pt x="3497" y="1419"/>
                </a:cubicBezTo>
                <a:cubicBezTo>
                  <a:pt x="3592" y="1072"/>
                  <a:pt x="3938" y="789"/>
                  <a:pt x="4285" y="789"/>
                </a:cubicBezTo>
                <a:close/>
                <a:moveTo>
                  <a:pt x="6711" y="915"/>
                </a:moveTo>
                <a:cubicBezTo>
                  <a:pt x="7057" y="915"/>
                  <a:pt x="7404" y="1135"/>
                  <a:pt x="7498" y="1545"/>
                </a:cubicBezTo>
                <a:cubicBezTo>
                  <a:pt x="7547" y="1715"/>
                  <a:pt x="7708" y="1828"/>
                  <a:pt x="7880" y="1828"/>
                </a:cubicBezTo>
                <a:cubicBezTo>
                  <a:pt x="7931" y="1828"/>
                  <a:pt x="7983" y="1818"/>
                  <a:pt x="8034" y="1797"/>
                </a:cubicBezTo>
                <a:cubicBezTo>
                  <a:pt x="8160" y="1765"/>
                  <a:pt x="8223" y="1734"/>
                  <a:pt x="8349" y="1734"/>
                </a:cubicBezTo>
                <a:cubicBezTo>
                  <a:pt x="8822" y="1734"/>
                  <a:pt x="9168" y="2080"/>
                  <a:pt x="9168" y="2553"/>
                </a:cubicBezTo>
                <a:cubicBezTo>
                  <a:pt x="8759" y="2553"/>
                  <a:pt x="8318" y="2710"/>
                  <a:pt x="8003" y="3025"/>
                </a:cubicBezTo>
                <a:cubicBezTo>
                  <a:pt x="7845" y="3183"/>
                  <a:pt x="7845" y="3467"/>
                  <a:pt x="8003" y="3624"/>
                </a:cubicBezTo>
                <a:cubicBezTo>
                  <a:pt x="8081" y="3703"/>
                  <a:pt x="8192" y="3742"/>
                  <a:pt x="8302" y="3742"/>
                </a:cubicBezTo>
                <a:cubicBezTo>
                  <a:pt x="8412" y="3742"/>
                  <a:pt x="8522" y="3703"/>
                  <a:pt x="8601" y="3624"/>
                </a:cubicBezTo>
                <a:cubicBezTo>
                  <a:pt x="8759" y="3467"/>
                  <a:pt x="8948" y="3372"/>
                  <a:pt x="9168" y="3372"/>
                </a:cubicBezTo>
                <a:cubicBezTo>
                  <a:pt x="9893" y="3372"/>
                  <a:pt x="10271" y="4191"/>
                  <a:pt x="9798" y="4758"/>
                </a:cubicBezTo>
                <a:cubicBezTo>
                  <a:pt x="9735" y="4853"/>
                  <a:pt x="9735" y="5073"/>
                  <a:pt x="9830" y="5231"/>
                </a:cubicBezTo>
                <a:cubicBezTo>
                  <a:pt x="9956" y="5357"/>
                  <a:pt x="10050" y="5514"/>
                  <a:pt x="10050" y="5798"/>
                </a:cubicBezTo>
                <a:cubicBezTo>
                  <a:pt x="10050" y="6050"/>
                  <a:pt x="9924" y="6302"/>
                  <a:pt x="9735" y="6459"/>
                </a:cubicBezTo>
                <a:cubicBezTo>
                  <a:pt x="9420" y="6050"/>
                  <a:pt x="8948" y="5798"/>
                  <a:pt x="8381" y="5798"/>
                </a:cubicBezTo>
                <a:cubicBezTo>
                  <a:pt x="8160" y="5798"/>
                  <a:pt x="8003" y="5987"/>
                  <a:pt x="8003" y="6207"/>
                </a:cubicBezTo>
                <a:cubicBezTo>
                  <a:pt x="8003" y="6459"/>
                  <a:pt x="8192" y="6648"/>
                  <a:pt x="8381" y="6648"/>
                </a:cubicBezTo>
                <a:cubicBezTo>
                  <a:pt x="9483" y="6648"/>
                  <a:pt x="9483" y="8318"/>
                  <a:pt x="8381" y="8318"/>
                </a:cubicBezTo>
                <a:cubicBezTo>
                  <a:pt x="8255" y="8318"/>
                  <a:pt x="8192" y="8255"/>
                  <a:pt x="8066" y="8224"/>
                </a:cubicBezTo>
                <a:cubicBezTo>
                  <a:pt x="8021" y="8211"/>
                  <a:pt x="7976" y="8205"/>
                  <a:pt x="7931" y="8205"/>
                </a:cubicBezTo>
                <a:cubicBezTo>
                  <a:pt x="7752" y="8205"/>
                  <a:pt x="7580" y="8306"/>
                  <a:pt x="7530" y="8507"/>
                </a:cubicBezTo>
                <a:cubicBezTo>
                  <a:pt x="7435" y="8854"/>
                  <a:pt x="7089" y="9137"/>
                  <a:pt x="6742" y="9137"/>
                </a:cubicBezTo>
                <a:cubicBezTo>
                  <a:pt x="6270" y="9137"/>
                  <a:pt x="5892" y="8759"/>
                  <a:pt x="5892" y="8318"/>
                </a:cubicBezTo>
                <a:lnTo>
                  <a:pt x="5892" y="5073"/>
                </a:lnTo>
                <a:cubicBezTo>
                  <a:pt x="6364" y="5231"/>
                  <a:pt x="6742" y="5703"/>
                  <a:pt x="6742" y="6270"/>
                </a:cubicBezTo>
                <a:cubicBezTo>
                  <a:pt x="6742" y="6491"/>
                  <a:pt x="6931" y="6680"/>
                  <a:pt x="7120" y="6680"/>
                </a:cubicBezTo>
                <a:cubicBezTo>
                  <a:pt x="7341" y="6680"/>
                  <a:pt x="7530" y="6491"/>
                  <a:pt x="7530" y="6270"/>
                </a:cubicBezTo>
                <a:cubicBezTo>
                  <a:pt x="7530" y="5262"/>
                  <a:pt x="6805" y="4412"/>
                  <a:pt x="5860" y="4254"/>
                </a:cubicBezTo>
                <a:lnTo>
                  <a:pt x="5860" y="1734"/>
                </a:lnTo>
                <a:cubicBezTo>
                  <a:pt x="5860" y="1261"/>
                  <a:pt x="6207" y="915"/>
                  <a:pt x="6711" y="915"/>
                </a:cubicBezTo>
                <a:close/>
                <a:moveTo>
                  <a:pt x="5514" y="9358"/>
                </a:moveTo>
                <a:cubicBezTo>
                  <a:pt x="5829" y="9736"/>
                  <a:pt x="6270" y="9925"/>
                  <a:pt x="6774" y="9925"/>
                </a:cubicBezTo>
                <a:lnTo>
                  <a:pt x="6774" y="10209"/>
                </a:lnTo>
                <a:lnTo>
                  <a:pt x="4285" y="10209"/>
                </a:lnTo>
                <a:lnTo>
                  <a:pt x="4285" y="9925"/>
                </a:lnTo>
                <a:cubicBezTo>
                  <a:pt x="4789" y="9925"/>
                  <a:pt x="5230" y="9673"/>
                  <a:pt x="5514" y="9358"/>
                </a:cubicBezTo>
                <a:close/>
                <a:moveTo>
                  <a:pt x="6648" y="11028"/>
                </a:moveTo>
                <a:cubicBezTo>
                  <a:pt x="6522" y="11500"/>
                  <a:pt x="6049" y="11847"/>
                  <a:pt x="5514" y="11847"/>
                </a:cubicBezTo>
                <a:cubicBezTo>
                  <a:pt x="4978" y="11847"/>
                  <a:pt x="4537" y="11500"/>
                  <a:pt x="4316" y="11028"/>
                </a:cubicBezTo>
                <a:close/>
                <a:moveTo>
                  <a:pt x="4285" y="1"/>
                </a:moveTo>
                <a:cubicBezTo>
                  <a:pt x="3686" y="1"/>
                  <a:pt x="3151" y="316"/>
                  <a:pt x="2867" y="820"/>
                </a:cubicBezTo>
                <a:cubicBezTo>
                  <a:pt x="2796" y="811"/>
                  <a:pt x="2724" y="806"/>
                  <a:pt x="2654" y="806"/>
                </a:cubicBezTo>
                <a:cubicBezTo>
                  <a:pt x="1762" y="806"/>
                  <a:pt x="977" y="1526"/>
                  <a:pt x="977" y="2490"/>
                </a:cubicBezTo>
                <a:lnTo>
                  <a:pt x="977" y="2679"/>
                </a:lnTo>
                <a:cubicBezTo>
                  <a:pt x="851" y="2742"/>
                  <a:pt x="756" y="2836"/>
                  <a:pt x="630" y="2962"/>
                </a:cubicBezTo>
                <a:cubicBezTo>
                  <a:pt x="63" y="3498"/>
                  <a:pt x="0" y="4286"/>
                  <a:pt x="347" y="4947"/>
                </a:cubicBezTo>
                <a:cubicBezTo>
                  <a:pt x="189" y="5199"/>
                  <a:pt x="126" y="5514"/>
                  <a:pt x="126" y="5766"/>
                </a:cubicBezTo>
                <a:cubicBezTo>
                  <a:pt x="126" y="6365"/>
                  <a:pt x="441" y="6932"/>
                  <a:pt x="945" y="7184"/>
                </a:cubicBezTo>
                <a:cubicBezTo>
                  <a:pt x="819" y="8192"/>
                  <a:pt x="1576" y="9043"/>
                  <a:pt x="2584" y="9043"/>
                </a:cubicBezTo>
                <a:lnTo>
                  <a:pt x="2836" y="9043"/>
                </a:lnTo>
                <a:cubicBezTo>
                  <a:pt x="2993" y="9326"/>
                  <a:pt x="3182" y="9515"/>
                  <a:pt x="3434" y="9673"/>
                </a:cubicBezTo>
                <a:lnTo>
                  <a:pt x="3434" y="10587"/>
                </a:lnTo>
                <a:cubicBezTo>
                  <a:pt x="3434" y="11721"/>
                  <a:pt x="4379" y="12666"/>
                  <a:pt x="5514" y="12666"/>
                </a:cubicBezTo>
                <a:cubicBezTo>
                  <a:pt x="6648" y="12666"/>
                  <a:pt x="7593" y="11721"/>
                  <a:pt x="7593" y="10587"/>
                </a:cubicBezTo>
                <a:lnTo>
                  <a:pt x="7593" y="9673"/>
                </a:lnTo>
                <a:cubicBezTo>
                  <a:pt x="7845" y="9515"/>
                  <a:pt x="8066" y="9326"/>
                  <a:pt x="8192" y="9043"/>
                </a:cubicBezTo>
                <a:lnTo>
                  <a:pt x="8444" y="9043"/>
                </a:lnTo>
                <a:cubicBezTo>
                  <a:pt x="9420" y="9043"/>
                  <a:pt x="10208" y="8129"/>
                  <a:pt x="10082" y="7153"/>
                </a:cubicBezTo>
                <a:cubicBezTo>
                  <a:pt x="10586" y="6869"/>
                  <a:pt x="10901" y="6333"/>
                  <a:pt x="10901" y="5735"/>
                </a:cubicBezTo>
                <a:cubicBezTo>
                  <a:pt x="10901" y="5451"/>
                  <a:pt x="10838" y="5136"/>
                  <a:pt x="10680" y="4916"/>
                </a:cubicBezTo>
                <a:cubicBezTo>
                  <a:pt x="11059" y="4317"/>
                  <a:pt x="10933" y="3498"/>
                  <a:pt x="10428" y="2962"/>
                </a:cubicBezTo>
                <a:cubicBezTo>
                  <a:pt x="10302" y="2836"/>
                  <a:pt x="10208" y="2742"/>
                  <a:pt x="10082" y="2679"/>
                </a:cubicBezTo>
                <a:lnTo>
                  <a:pt x="10082" y="2490"/>
                </a:lnTo>
                <a:cubicBezTo>
                  <a:pt x="10082" y="1576"/>
                  <a:pt x="9326" y="820"/>
                  <a:pt x="8444" y="820"/>
                </a:cubicBezTo>
                <a:lnTo>
                  <a:pt x="8192" y="820"/>
                </a:lnTo>
                <a:cubicBezTo>
                  <a:pt x="7908" y="316"/>
                  <a:pt x="7372" y="1"/>
                  <a:pt x="6774" y="1"/>
                </a:cubicBezTo>
                <a:cubicBezTo>
                  <a:pt x="6270" y="1"/>
                  <a:pt x="5829" y="222"/>
                  <a:pt x="5514" y="537"/>
                </a:cubicBezTo>
                <a:cubicBezTo>
                  <a:pt x="5199" y="190"/>
                  <a:pt x="4758" y="1"/>
                  <a:pt x="4285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42" name="Google Shape;13834;p77">
            <a:extLst>
              <a:ext uri="{FF2B5EF4-FFF2-40B4-BE49-F238E27FC236}">
                <a16:creationId xmlns:a16="http://schemas.microsoft.com/office/drawing/2014/main" id="{86C39ADD-E1BD-4C84-BDA2-502F610F1755}"/>
              </a:ext>
            </a:extLst>
          </p:cNvPr>
          <p:cNvGrpSpPr/>
          <p:nvPr/>
        </p:nvGrpSpPr>
        <p:grpSpPr>
          <a:xfrm>
            <a:off x="3722156" y="3947608"/>
            <a:ext cx="409025" cy="257080"/>
            <a:chOff x="-62882850" y="1999375"/>
            <a:chExt cx="315850" cy="250500"/>
          </a:xfrm>
        </p:grpSpPr>
        <p:sp>
          <p:nvSpPr>
            <p:cNvPr id="43" name="Google Shape;13835;p77">
              <a:extLst>
                <a:ext uri="{FF2B5EF4-FFF2-40B4-BE49-F238E27FC236}">
                  <a16:creationId xmlns:a16="http://schemas.microsoft.com/office/drawing/2014/main" id="{6D0DF33F-000F-410E-A2D5-D7ED5624C30B}"/>
                </a:ext>
              </a:extLst>
            </p:cNvPr>
            <p:cNvSpPr/>
            <p:nvPr/>
          </p:nvSpPr>
          <p:spPr>
            <a:xfrm>
              <a:off x="-62882850" y="1999375"/>
              <a:ext cx="315850" cy="250500"/>
            </a:xfrm>
            <a:custGeom>
              <a:avLst/>
              <a:gdLst/>
              <a:ahLst/>
              <a:cxnLst/>
              <a:rect l="l" t="t" r="r" b="b"/>
              <a:pathLst>
                <a:path w="12634" h="10020" extrusionOk="0">
                  <a:moveTo>
                    <a:pt x="10586" y="851"/>
                  </a:moveTo>
                  <a:cubicBezTo>
                    <a:pt x="10838" y="851"/>
                    <a:pt x="11027" y="1040"/>
                    <a:pt x="11027" y="1261"/>
                  </a:cubicBezTo>
                  <a:lnTo>
                    <a:pt x="11027" y="7499"/>
                  </a:lnTo>
                  <a:lnTo>
                    <a:pt x="1638" y="7499"/>
                  </a:lnTo>
                  <a:lnTo>
                    <a:pt x="1638" y="1261"/>
                  </a:lnTo>
                  <a:lnTo>
                    <a:pt x="1607" y="1261"/>
                  </a:lnTo>
                  <a:cubicBezTo>
                    <a:pt x="1607" y="1040"/>
                    <a:pt x="1796" y="851"/>
                    <a:pt x="2048" y="851"/>
                  </a:cubicBezTo>
                  <a:close/>
                  <a:moveTo>
                    <a:pt x="11814" y="8318"/>
                  </a:moveTo>
                  <a:lnTo>
                    <a:pt x="11814" y="8727"/>
                  </a:lnTo>
                  <a:cubicBezTo>
                    <a:pt x="11814" y="8948"/>
                    <a:pt x="11594" y="9137"/>
                    <a:pt x="11405" y="9137"/>
                  </a:cubicBezTo>
                  <a:lnTo>
                    <a:pt x="1197" y="9137"/>
                  </a:lnTo>
                  <a:cubicBezTo>
                    <a:pt x="977" y="9137"/>
                    <a:pt x="788" y="8948"/>
                    <a:pt x="788" y="8727"/>
                  </a:cubicBezTo>
                  <a:lnTo>
                    <a:pt x="788" y="8318"/>
                  </a:lnTo>
                  <a:close/>
                  <a:moveTo>
                    <a:pt x="2048" y="1"/>
                  </a:moveTo>
                  <a:cubicBezTo>
                    <a:pt x="1355" y="1"/>
                    <a:pt x="788" y="568"/>
                    <a:pt x="788" y="1261"/>
                  </a:cubicBezTo>
                  <a:lnTo>
                    <a:pt x="788" y="7499"/>
                  </a:lnTo>
                  <a:lnTo>
                    <a:pt x="378" y="7499"/>
                  </a:lnTo>
                  <a:cubicBezTo>
                    <a:pt x="158" y="7499"/>
                    <a:pt x="0" y="7688"/>
                    <a:pt x="0" y="7940"/>
                  </a:cubicBezTo>
                  <a:lnTo>
                    <a:pt x="0" y="8759"/>
                  </a:lnTo>
                  <a:cubicBezTo>
                    <a:pt x="0" y="9420"/>
                    <a:pt x="536" y="10019"/>
                    <a:pt x="1197" y="10019"/>
                  </a:cubicBezTo>
                  <a:lnTo>
                    <a:pt x="11405" y="10019"/>
                  </a:lnTo>
                  <a:cubicBezTo>
                    <a:pt x="12066" y="10019"/>
                    <a:pt x="12634" y="9452"/>
                    <a:pt x="12634" y="8759"/>
                  </a:cubicBezTo>
                  <a:lnTo>
                    <a:pt x="12634" y="7940"/>
                  </a:lnTo>
                  <a:cubicBezTo>
                    <a:pt x="12634" y="7656"/>
                    <a:pt x="12444" y="7499"/>
                    <a:pt x="12224" y="7499"/>
                  </a:cubicBezTo>
                  <a:lnTo>
                    <a:pt x="11814" y="7499"/>
                  </a:lnTo>
                  <a:lnTo>
                    <a:pt x="11814" y="1261"/>
                  </a:lnTo>
                  <a:cubicBezTo>
                    <a:pt x="11814" y="599"/>
                    <a:pt x="11247" y="1"/>
                    <a:pt x="1058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" name="Google Shape;13836;p77">
              <a:extLst>
                <a:ext uri="{FF2B5EF4-FFF2-40B4-BE49-F238E27FC236}">
                  <a16:creationId xmlns:a16="http://schemas.microsoft.com/office/drawing/2014/main" id="{3BF32B68-6C62-41BE-87F2-A84D8CEFE587}"/>
                </a:ext>
              </a:extLst>
            </p:cNvPr>
            <p:cNvSpPr/>
            <p:nvPr/>
          </p:nvSpPr>
          <p:spPr>
            <a:xfrm>
              <a:off x="-62806475" y="2062375"/>
              <a:ext cx="146525" cy="103800"/>
            </a:xfrm>
            <a:custGeom>
              <a:avLst/>
              <a:gdLst/>
              <a:ahLst/>
              <a:cxnLst/>
              <a:rect l="l" t="t" r="r" b="b"/>
              <a:pathLst>
                <a:path w="5861" h="4152" extrusionOk="0">
                  <a:moveTo>
                    <a:pt x="3782" y="1"/>
                  </a:moveTo>
                  <a:cubicBezTo>
                    <a:pt x="3561" y="1"/>
                    <a:pt x="3341" y="221"/>
                    <a:pt x="3341" y="410"/>
                  </a:cubicBezTo>
                  <a:cubicBezTo>
                    <a:pt x="3341" y="631"/>
                    <a:pt x="3561" y="852"/>
                    <a:pt x="3782" y="852"/>
                  </a:cubicBezTo>
                  <a:lnTo>
                    <a:pt x="4443" y="852"/>
                  </a:lnTo>
                  <a:lnTo>
                    <a:pt x="2962" y="2332"/>
                  </a:lnTo>
                  <a:lnTo>
                    <a:pt x="2395" y="1765"/>
                  </a:lnTo>
                  <a:cubicBezTo>
                    <a:pt x="2332" y="1686"/>
                    <a:pt x="2230" y="1647"/>
                    <a:pt x="2124" y="1647"/>
                  </a:cubicBezTo>
                  <a:cubicBezTo>
                    <a:pt x="2017" y="1647"/>
                    <a:pt x="1907" y="1686"/>
                    <a:pt x="1828" y="1765"/>
                  </a:cubicBezTo>
                  <a:lnTo>
                    <a:pt x="159" y="3435"/>
                  </a:lnTo>
                  <a:cubicBezTo>
                    <a:pt x="1" y="3592"/>
                    <a:pt x="1" y="3876"/>
                    <a:pt x="159" y="4034"/>
                  </a:cubicBezTo>
                  <a:cubicBezTo>
                    <a:pt x="237" y="4112"/>
                    <a:pt x="348" y="4152"/>
                    <a:pt x="458" y="4152"/>
                  </a:cubicBezTo>
                  <a:cubicBezTo>
                    <a:pt x="568" y="4152"/>
                    <a:pt x="678" y="4112"/>
                    <a:pt x="757" y="4034"/>
                  </a:cubicBezTo>
                  <a:lnTo>
                    <a:pt x="2143" y="2647"/>
                  </a:lnTo>
                  <a:lnTo>
                    <a:pt x="2679" y="3183"/>
                  </a:lnTo>
                  <a:cubicBezTo>
                    <a:pt x="2758" y="3262"/>
                    <a:pt x="2868" y="3301"/>
                    <a:pt x="2978" y="3301"/>
                  </a:cubicBezTo>
                  <a:cubicBezTo>
                    <a:pt x="3088" y="3301"/>
                    <a:pt x="3199" y="3262"/>
                    <a:pt x="3278" y="3183"/>
                  </a:cubicBezTo>
                  <a:lnTo>
                    <a:pt x="5042" y="1419"/>
                  </a:lnTo>
                  <a:lnTo>
                    <a:pt x="5042" y="2080"/>
                  </a:lnTo>
                  <a:cubicBezTo>
                    <a:pt x="5042" y="2332"/>
                    <a:pt x="5231" y="2521"/>
                    <a:pt x="5451" y="2521"/>
                  </a:cubicBezTo>
                  <a:cubicBezTo>
                    <a:pt x="5640" y="2521"/>
                    <a:pt x="5861" y="2332"/>
                    <a:pt x="5861" y="2080"/>
                  </a:cubicBezTo>
                  <a:lnTo>
                    <a:pt x="5861" y="442"/>
                  </a:lnTo>
                  <a:cubicBezTo>
                    <a:pt x="5861" y="158"/>
                    <a:pt x="5672" y="1"/>
                    <a:pt x="545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45" name="Google Shape;13980;p77">
            <a:extLst>
              <a:ext uri="{FF2B5EF4-FFF2-40B4-BE49-F238E27FC236}">
                <a16:creationId xmlns:a16="http://schemas.microsoft.com/office/drawing/2014/main" id="{82946564-970B-404B-81CA-81EB15400703}"/>
              </a:ext>
            </a:extLst>
          </p:cNvPr>
          <p:cNvGrpSpPr/>
          <p:nvPr/>
        </p:nvGrpSpPr>
        <p:grpSpPr>
          <a:xfrm>
            <a:off x="4446292" y="2132124"/>
            <a:ext cx="455512" cy="308404"/>
            <a:chOff x="683125" y="1955275"/>
            <a:chExt cx="299325" cy="294600"/>
          </a:xfrm>
        </p:grpSpPr>
        <p:sp>
          <p:nvSpPr>
            <p:cNvPr id="46" name="Google Shape;13981;p77">
              <a:extLst>
                <a:ext uri="{FF2B5EF4-FFF2-40B4-BE49-F238E27FC236}">
                  <a16:creationId xmlns:a16="http://schemas.microsoft.com/office/drawing/2014/main" id="{017488C4-8953-42C1-A2A2-A26903864CF9}"/>
                </a:ext>
              </a:extLst>
            </p:cNvPr>
            <p:cNvSpPr/>
            <p:nvPr/>
          </p:nvSpPr>
          <p:spPr>
            <a:xfrm>
              <a:off x="876875" y="1989925"/>
              <a:ext cx="52800" cy="63825"/>
            </a:xfrm>
            <a:custGeom>
              <a:avLst/>
              <a:gdLst/>
              <a:ahLst/>
              <a:cxnLst/>
              <a:rect l="l" t="t" r="r" b="b"/>
              <a:pathLst>
                <a:path w="2112" h="2553" extrusionOk="0">
                  <a:moveTo>
                    <a:pt x="1072" y="0"/>
                  </a:moveTo>
                  <a:cubicBezTo>
                    <a:pt x="473" y="0"/>
                    <a:pt x="64" y="473"/>
                    <a:pt x="64" y="1009"/>
                  </a:cubicBezTo>
                  <a:cubicBezTo>
                    <a:pt x="1" y="1229"/>
                    <a:pt x="158" y="1324"/>
                    <a:pt x="379" y="1324"/>
                  </a:cubicBezTo>
                  <a:cubicBezTo>
                    <a:pt x="568" y="1324"/>
                    <a:pt x="725" y="1166"/>
                    <a:pt x="725" y="977"/>
                  </a:cubicBezTo>
                  <a:cubicBezTo>
                    <a:pt x="725" y="788"/>
                    <a:pt x="883" y="631"/>
                    <a:pt x="1072" y="631"/>
                  </a:cubicBezTo>
                  <a:cubicBezTo>
                    <a:pt x="1261" y="631"/>
                    <a:pt x="1418" y="788"/>
                    <a:pt x="1418" y="977"/>
                  </a:cubicBezTo>
                  <a:cubicBezTo>
                    <a:pt x="1418" y="1103"/>
                    <a:pt x="1355" y="1198"/>
                    <a:pt x="1229" y="1292"/>
                  </a:cubicBezTo>
                  <a:cubicBezTo>
                    <a:pt x="914" y="1450"/>
                    <a:pt x="725" y="1796"/>
                    <a:pt x="725" y="2206"/>
                  </a:cubicBezTo>
                  <a:cubicBezTo>
                    <a:pt x="725" y="2395"/>
                    <a:pt x="883" y="2552"/>
                    <a:pt x="1072" y="2552"/>
                  </a:cubicBezTo>
                  <a:cubicBezTo>
                    <a:pt x="1261" y="2552"/>
                    <a:pt x="1418" y="2395"/>
                    <a:pt x="1418" y="2206"/>
                  </a:cubicBezTo>
                  <a:cubicBezTo>
                    <a:pt x="1418" y="2080"/>
                    <a:pt x="1481" y="1954"/>
                    <a:pt x="1544" y="1922"/>
                  </a:cubicBezTo>
                  <a:cubicBezTo>
                    <a:pt x="1891" y="1733"/>
                    <a:pt x="2111" y="1355"/>
                    <a:pt x="2111" y="1009"/>
                  </a:cubicBezTo>
                  <a:cubicBezTo>
                    <a:pt x="2111" y="410"/>
                    <a:pt x="1639" y="0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3982;p77">
              <a:extLst>
                <a:ext uri="{FF2B5EF4-FFF2-40B4-BE49-F238E27FC236}">
                  <a16:creationId xmlns:a16="http://schemas.microsoft.com/office/drawing/2014/main" id="{4B925F79-5671-4940-A86C-DF84D94504D0}"/>
                </a:ext>
              </a:extLst>
            </p:cNvPr>
            <p:cNvSpPr/>
            <p:nvPr/>
          </p:nvSpPr>
          <p:spPr>
            <a:xfrm>
              <a:off x="683125" y="2058450"/>
              <a:ext cx="159900" cy="191425"/>
            </a:xfrm>
            <a:custGeom>
              <a:avLst/>
              <a:gdLst/>
              <a:ahLst/>
              <a:cxnLst/>
              <a:rect l="l" t="t" r="r" b="b"/>
              <a:pathLst>
                <a:path w="6396" h="7657" extrusionOk="0">
                  <a:moveTo>
                    <a:pt x="3245" y="693"/>
                  </a:moveTo>
                  <a:cubicBezTo>
                    <a:pt x="3812" y="693"/>
                    <a:pt x="4285" y="1166"/>
                    <a:pt x="4285" y="1702"/>
                  </a:cubicBezTo>
                  <a:cubicBezTo>
                    <a:pt x="4285" y="2269"/>
                    <a:pt x="3812" y="2710"/>
                    <a:pt x="3245" y="2710"/>
                  </a:cubicBezTo>
                  <a:cubicBezTo>
                    <a:pt x="2647" y="2710"/>
                    <a:pt x="2174" y="2269"/>
                    <a:pt x="2174" y="1702"/>
                  </a:cubicBezTo>
                  <a:cubicBezTo>
                    <a:pt x="2174" y="1166"/>
                    <a:pt x="2678" y="693"/>
                    <a:pt x="3245" y="693"/>
                  </a:cubicBezTo>
                  <a:close/>
                  <a:moveTo>
                    <a:pt x="3245" y="3434"/>
                  </a:moveTo>
                  <a:cubicBezTo>
                    <a:pt x="4569" y="3434"/>
                    <a:pt x="5671" y="4537"/>
                    <a:pt x="5671" y="5892"/>
                  </a:cubicBezTo>
                  <a:lnTo>
                    <a:pt x="5671" y="6994"/>
                  </a:lnTo>
                  <a:lnTo>
                    <a:pt x="788" y="6994"/>
                  </a:lnTo>
                  <a:lnTo>
                    <a:pt x="788" y="5892"/>
                  </a:lnTo>
                  <a:cubicBezTo>
                    <a:pt x="788" y="4537"/>
                    <a:pt x="1891" y="3434"/>
                    <a:pt x="3245" y="3434"/>
                  </a:cubicBezTo>
                  <a:close/>
                  <a:moveTo>
                    <a:pt x="3182" y="0"/>
                  </a:moveTo>
                  <a:cubicBezTo>
                    <a:pt x="2237" y="0"/>
                    <a:pt x="1418" y="788"/>
                    <a:pt x="1418" y="1733"/>
                  </a:cubicBezTo>
                  <a:cubicBezTo>
                    <a:pt x="1418" y="2206"/>
                    <a:pt x="1607" y="2678"/>
                    <a:pt x="1985" y="2993"/>
                  </a:cubicBezTo>
                  <a:cubicBezTo>
                    <a:pt x="819" y="3466"/>
                    <a:pt x="0" y="4569"/>
                    <a:pt x="0" y="5892"/>
                  </a:cubicBezTo>
                  <a:lnTo>
                    <a:pt x="0" y="7309"/>
                  </a:lnTo>
                  <a:cubicBezTo>
                    <a:pt x="126" y="7499"/>
                    <a:pt x="284" y="7656"/>
                    <a:pt x="441" y="7656"/>
                  </a:cubicBezTo>
                  <a:lnTo>
                    <a:pt x="6018" y="7656"/>
                  </a:lnTo>
                  <a:cubicBezTo>
                    <a:pt x="6238" y="7656"/>
                    <a:pt x="6396" y="7499"/>
                    <a:pt x="6396" y="7309"/>
                  </a:cubicBezTo>
                  <a:lnTo>
                    <a:pt x="6396" y="5892"/>
                  </a:lnTo>
                  <a:cubicBezTo>
                    <a:pt x="6396" y="4569"/>
                    <a:pt x="5545" y="3466"/>
                    <a:pt x="4411" y="2993"/>
                  </a:cubicBezTo>
                  <a:cubicBezTo>
                    <a:pt x="4758" y="2647"/>
                    <a:pt x="4978" y="2206"/>
                    <a:pt x="4978" y="1733"/>
                  </a:cubicBezTo>
                  <a:cubicBezTo>
                    <a:pt x="4978" y="788"/>
                    <a:pt x="4190" y="0"/>
                    <a:pt x="318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3983;p77">
              <a:extLst>
                <a:ext uri="{FF2B5EF4-FFF2-40B4-BE49-F238E27FC236}">
                  <a16:creationId xmlns:a16="http://schemas.microsoft.com/office/drawing/2014/main" id="{9AAC7E7B-51D6-4F83-93AD-D0F229CE033D}"/>
                </a:ext>
              </a:extLst>
            </p:cNvPr>
            <p:cNvSpPr/>
            <p:nvPr/>
          </p:nvSpPr>
          <p:spPr>
            <a:xfrm>
              <a:off x="824900" y="1955275"/>
              <a:ext cx="157550" cy="155975"/>
            </a:xfrm>
            <a:custGeom>
              <a:avLst/>
              <a:gdLst/>
              <a:ahLst/>
              <a:cxnLst/>
              <a:rect l="l" t="t" r="r" b="b"/>
              <a:pathLst>
                <a:path w="6302" h="6239" extrusionOk="0">
                  <a:moveTo>
                    <a:pt x="3151" y="662"/>
                  </a:moveTo>
                  <a:cubicBezTo>
                    <a:pt x="4505" y="662"/>
                    <a:pt x="5608" y="1765"/>
                    <a:pt x="5608" y="3119"/>
                  </a:cubicBezTo>
                  <a:cubicBezTo>
                    <a:pt x="5608" y="4442"/>
                    <a:pt x="4505" y="5545"/>
                    <a:pt x="3151" y="5545"/>
                  </a:cubicBezTo>
                  <a:cubicBezTo>
                    <a:pt x="2710" y="5545"/>
                    <a:pt x="2332" y="5451"/>
                    <a:pt x="1954" y="5230"/>
                  </a:cubicBezTo>
                  <a:cubicBezTo>
                    <a:pt x="1890" y="5199"/>
                    <a:pt x="1796" y="5199"/>
                    <a:pt x="1733" y="5199"/>
                  </a:cubicBezTo>
                  <a:lnTo>
                    <a:pt x="945" y="5388"/>
                  </a:lnTo>
                  <a:lnTo>
                    <a:pt x="1166" y="4694"/>
                  </a:lnTo>
                  <a:cubicBezTo>
                    <a:pt x="1229" y="4568"/>
                    <a:pt x="1166" y="4505"/>
                    <a:pt x="1134" y="4411"/>
                  </a:cubicBezTo>
                  <a:cubicBezTo>
                    <a:pt x="914" y="4033"/>
                    <a:pt x="756" y="3592"/>
                    <a:pt x="756" y="3119"/>
                  </a:cubicBezTo>
                  <a:cubicBezTo>
                    <a:pt x="725" y="1733"/>
                    <a:pt x="1827" y="662"/>
                    <a:pt x="3151" y="662"/>
                  </a:cubicBezTo>
                  <a:close/>
                  <a:moveTo>
                    <a:pt x="3182" y="0"/>
                  </a:moveTo>
                  <a:cubicBezTo>
                    <a:pt x="1449" y="0"/>
                    <a:pt x="95" y="1418"/>
                    <a:pt x="95" y="3119"/>
                  </a:cubicBezTo>
                  <a:cubicBezTo>
                    <a:pt x="95" y="3655"/>
                    <a:pt x="189" y="4190"/>
                    <a:pt x="473" y="4663"/>
                  </a:cubicBezTo>
                  <a:lnTo>
                    <a:pt x="32" y="5766"/>
                  </a:lnTo>
                  <a:cubicBezTo>
                    <a:pt x="0" y="5860"/>
                    <a:pt x="32" y="5986"/>
                    <a:pt x="126" y="6112"/>
                  </a:cubicBezTo>
                  <a:cubicBezTo>
                    <a:pt x="189" y="6175"/>
                    <a:pt x="315" y="6238"/>
                    <a:pt x="473" y="6238"/>
                  </a:cubicBezTo>
                  <a:lnTo>
                    <a:pt x="1764" y="5923"/>
                  </a:lnTo>
                  <a:cubicBezTo>
                    <a:pt x="2206" y="6144"/>
                    <a:pt x="2678" y="6238"/>
                    <a:pt x="3182" y="6238"/>
                  </a:cubicBezTo>
                  <a:cubicBezTo>
                    <a:pt x="4915" y="6238"/>
                    <a:pt x="6301" y="4820"/>
                    <a:pt x="6301" y="3119"/>
                  </a:cubicBezTo>
                  <a:cubicBezTo>
                    <a:pt x="6301" y="1386"/>
                    <a:pt x="4883" y="0"/>
                    <a:pt x="318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3984;p77">
              <a:extLst>
                <a:ext uri="{FF2B5EF4-FFF2-40B4-BE49-F238E27FC236}">
                  <a16:creationId xmlns:a16="http://schemas.microsoft.com/office/drawing/2014/main" id="{860BAF89-6FF7-4008-B026-CB03A8290992}"/>
                </a:ext>
              </a:extLst>
            </p:cNvPr>
            <p:cNvSpPr/>
            <p:nvPr/>
          </p:nvSpPr>
          <p:spPr>
            <a:xfrm>
              <a:off x="895000" y="2058450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cubicBezTo>
                    <a:pt x="536" y="725"/>
                    <a:pt x="693" y="567"/>
                    <a:pt x="693" y="378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" name="Google Shape;14005;p77">
            <a:extLst>
              <a:ext uri="{FF2B5EF4-FFF2-40B4-BE49-F238E27FC236}">
                <a16:creationId xmlns:a16="http://schemas.microsoft.com/office/drawing/2014/main" id="{8A77EC23-BCC0-49B3-A918-C83375EF33EA}"/>
              </a:ext>
            </a:extLst>
          </p:cNvPr>
          <p:cNvGrpSpPr/>
          <p:nvPr/>
        </p:nvGrpSpPr>
        <p:grpSpPr>
          <a:xfrm>
            <a:off x="5072269" y="3888063"/>
            <a:ext cx="351957" cy="316625"/>
            <a:chOff x="1049375" y="2318350"/>
            <a:chExt cx="298525" cy="295400"/>
          </a:xfrm>
        </p:grpSpPr>
        <p:sp>
          <p:nvSpPr>
            <p:cNvPr id="51" name="Google Shape;14006;p77">
              <a:extLst>
                <a:ext uri="{FF2B5EF4-FFF2-40B4-BE49-F238E27FC236}">
                  <a16:creationId xmlns:a16="http://schemas.microsoft.com/office/drawing/2014/main" id="{4E22B6EF-B8B1-4B95-8058-610C4E153DD5}"/>
                </a:ext>
              </a:extLst>
            </p:cNvPr>
            <p:cNvSpPr/>
            <p:nvPr/>
          </p:nvSpPr>
          <p:spPr>
            <a:xfrm>
              <a:off x="1101350" y="2492325"/>
              <a:ext cx="70125" cy="50525"/>
            </a:xfrm>
            <a:custGeom>
              <a:avLst/>
              <a:gdLst/>
              <a:ahLst/>
              <a:cxnLst/>
              <a:rect l="l" t="t" r="r" b="b"/>
              <a:pathLst>
                <a:path w="2805" h="2021" extrusionOk="0">
                  <a:moveTo>
                    <a:pt x="2473" y="0"/>
                  </a:moveTo>
                  <a:cubicBezTo>
                    <a:pt x="2377" y="0"/>
                    <a:pt x="2273" y="32"/>
                    <a:pt x="2206" y="99"/>
                  </a:cubicBezTo>
                  <a:lnTo>
                    <a:pt x="1072" y="1233"/>
                  </a:lnTo>
                  <a:lnTo>
                    <a:pt x="599" y="761"/>
                  </a:lnTo>
                  <a:cubicBezTo>
                    <a:pt x="536" y="713"/>
                    <a:pt x="449" y="690"/>
                    <a:pt x="363" y="690"/>
                  </a:cubicBezTo>
                  <a:cubicBezTo>
                    <a:pt x="276" y="690"/>
                    <a:pt x="189" y="713"/>
                    <a:pt x="126" y="761"/>
                  </a:cubicBezTo>
                  <a:cubicBezTo>
                    <a:pt x="0" y="887"/>
                    <a:pt x="0" y="1139"/>
                    <a:pt x="126" y="1233"/>
                  </a:cubicBezTo>
                  <a:lnTo>
                    <a:pt x="820" y="1958"/>
                  </a:lnTo>
                  <a:cubicBezTo>
                    <a:pt x="914" y="2021"/>
                    <a:pt x="977" y="2021"/>
                    <a:pt x="1072" y="2021"/>
                  </a:cubicBezTo>
                  <a:cubicBezTo>
                    <a:pt x="1135" y="2021"/>
                    <a:pt x="1261" y="1989"/>
                    <a:pt x="1292" y="1926"/>
                  </a:cubicBezTo>
                  <a:lnTo>
                    <a:pt x="2678" y="540"/>
                  </a:lnTo>
                  <a:cubicBezTo>
                    <a:pt x="2804" y="414"/>
                    <a:pt x="2804" y="162"/>
                    <a:pt x="2678" y="68"/>
                  </a:cubicBezTo>
                  <a:cubicBezTo>
                    <a:pt x="2634" y="24"/>
                    <a:pt x="2557" y="0"/>
                    <a:pt x="247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" name="Google Shape;14007;p77">
              <a:extLst>
                <a:ext uri="{FF2B5EF4-FFF2-40B4-BE49-F238E27FC236}">
                  <a16:creationId xmlns:a16="http://schemas.microsoft.com/office/drawing/2014/main" id="{4DB340A9-81CB-4A1A-9617-580449006F2E}"/>
                </a:ext>
              </a:extLst>
            </p:cNvPr>
            <p:cNvSpPr/>
            <p:nvPr/>
          </p:nvSpPr>
          <p:spPr>
            <a:xfrm>
              <a:off x="1101350" y="2440525"/>
              <a:ext cx="70125" cy="51150"/>
            </a:xfrm>
            <a:custGeom>
              <a:avLst/>
              <a:gdLst/>
              <a:ahLst/>
              <a:cxnLst/>
              <a:rect l="l" t="t" r="r" b="b"/>
              <a:pathLst>
                <a:path w="2805" h="2046" extrusionOk="0">
                  <a:moveTo>
                    <a:pt x="2469" y="1"/>
                  </a:moveTo>
                  <a:cubicBezTo>
                    <a:pt x="2374" y="1"/>
                    <a:pt x="2272" y="40"/>
                    <a:pt x="2206" y="123"/>
                  </a:cubicBezTo>
                  <a:lnTo>
                    <a:pt x="1072" y="1257"/>
                  </a:lnTo>
                  <a:lnTo>
                    <a:pt x="599" y="785"/>
                  </a:lnTo>
                  <a:cubicBezTo>
                    <a:pt x="536" y="738"/>
                    <a:pt x="449" y="714"/>
                    <a:pt x="363" y="714"/>
                  </a:cubicBezTo>
                  <a:cubicBezTo>
                    <a:pt x="276" y="714"/>
                    <a:pt x="189" y="738"/>
                    <a:pt x="126" y="785"/>
                  </a:cubicBezTo>
                  <a:cubicBezTo>
                    <a:pt x="0" y="911"/>
                    <a:pt x="0" y="1163"/>
                    <a:pt x="126" y="1257"/>
                  </a:cubicBezTo>
                  <a:lnTo>
                    <a:pt x="820" y="1982"/>
                  </a:lnTo>
                  <a:cubicBezTo>
                    <a:pt x="914" y="2045"/>
                    <a:pt x="977" y="2045"/>
                    <a:pt x="1072" y="2045"/>
                  </a:cubicBezTo>
                  <a:cubicBezTo>
                    <a:pt x="1135" y="2045"/>
                    <a:pt x="1261" y="2014"/>
                    <a:pt x="1292" y="1951"/>
                  </a:cubicBezTo>
                  <a:lnTo>
                    <a:pt x="2678" y="564"/>
                  </a:lnTo>
                  <a:cubicBezTo>
                    <a:pt x="2804" y="438"/>
                    <a:pt x="2804" y="186"/>
                    <a:pt x="2678" y="92"/>
                  </a:cubicBezTo>
                  <a:cubicBezTo>
                    <a:pt x="2634" y="32"/>
                    <a:pt x="2554" y="1"/>
                    <a:pt x="246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4008;p77">
              <a:extLst>
                <a:ext uri="{FF2B5EF4-FFF2-40B4-BE49-F238E27FC236}">
                  <a16:creationId xmlns:a16="http://schemas.microsoft.com/office/drawing/2014/main" id="{3C200D35-6590-40A7-A0E0-BD2514FDF8D5}"/>
                </a:ext>
              </a:extLst>
            </p:cNvPr>
            <p:cNvSpPr/>
            <p:nvPr/>
          </p:nvSpPr>
          <p:spPr>
            <a:xfrm>
              <a:off x="1101350" y="2388550"/>
              <a:ext cx="70125" cy="51125"/>
            </a:xfrm>
            <a:custGeom>
              <a:avLst/>
              <a:gdLst/>
              <a:ahLst/>
              <a:cxnLst/>
              <a:rect l="l" t="t" r="r" b="b"/>
              <a:pathLst>
                <a:path w="2805" h="2045" extrusionOk="0">
                  <a:moveTo>
                    <a:pt x="2469" y="1"/>
                  </a:moveTo>
                  <a:cubicBezTo>
                    <a:pt x="2374" y="1"/>
                    <a:pt x="2272" y="40"/>
                    <a:pt x="2206" y="123"/>
                  </a:cubicBezTo>
                  <a:lnTo>
                    <a:pt x="1072" y="1257"/>
                  </a:lnTo>
                  <a:lnTo>
                    <a:pt x="599" y="785"/>
                  </a:lnTo>
                  <a:cubicBezTo>
                    <a:pt x="536" y="722"/>
                    <a:pt x="449" y="690"/>
                    <a:pt x="363" y="690"/>
                  </a:cubicBezTo>
                  <a:cubicBezTo>
                    <a:pt x="276" y="690"/>
                    <a:pt x="189" y="722"/>
                    <a:pt x="126" y="785"/>
                  </a:cubicBezTo>
                  <a:cubicBezTo>
                    <a:pt x="0" y="911"/>
                    <a:pt x="0" y="1131"/>
                    <a:pt x="126" y="1257"/>
                  </a:cubicBezTo>
                  <a:lnTo>
                    <a:pt x="820" y="1982"/>
                  </a:lnTo>
                  <a:cubicBezTo>
                    <a:pt x="914" y="2045"/>
                    <a:pt x="977" y="2045"/>
                    <a:pt x="1072" y="2045"/>
                  </a:cubicBezTo>
                  <a:cubicBezTo>
                    <a:pt x="1135" y="2045"/>
                    <a:pt x="1261" y="2013"/>
                    <a:pt x="1292" y="1919"/>
                  </a:cubicBezTo>
                  <a:lnTo>
                    <a:pt x="2678" y="532"/>
                  </a:lnTo>
                  <a:cubicBezTo>
                    <a:pt x="2804" y="438"/>
                    <a:pt x="2804" y="186"/>
                    <a:pt x="2678" y="91"/>
                  </a:cubicBezTo>
                  <a:cubicBezTo>
                    <a:pt x="2634" y="32"/>
                    <a:pt x="2554" y="1"/>
                    <a:pt x="246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4009;p77">
              <a:extLst>
                <a:ext uri="{FF2B5EF4-FFF2-40B4-BE49-F238E27FC236}">
                  <a16:creationId xmlns:a16="http://schemas.microsoft.com/office/drawing/2014/main" id="{51C86FD5-6DE8-463B-A224-D43D84EBFFBC}"/>
                </a:ext>
              </a:extLst>
            </p:cNvPr>
            <p:cNvSpPr/>
            <p:nvPr/>
          </p:nvSpPr>
          <p:spPr>
            <a:xfrm>
              <a:off x="1049375" y="2318350"/>
              <a:ext cx="298525" cy="295400"/>
            </a:xfrm>
            <a:custGeom>
              <a:avLst/>
              <a:gdLst/>
              <a:ahLst/>
              <a:cxnLst/>
              <a:rect l="l" t="t" r="r" b="b"/>
              <a:pathLst>
                <a:path w="11941" h="11816" extrusionOk="0">
                  <a:moveTo>
                    <a:pt x="6963" y="1198"/>
                  </a:moveTo>
                  <a:lnTo>
                    <a:pt x="7876" y="2143"/>
                  </a:lnTo>
                  <a:lnTo>
                    <a:pt x="6963" y="2143"/>
                  </a:lnTo>
                  <a:lnTo>
                    <a:pt x="6963" y="1198"/>
                  </a:lnTo>
                  <a:close/>
                  <a:moveTo>
                    <a:pt x="10286" y="3498"/>
                  </a:moveTo>
                  <a:cubicBezTo>
                    <a:pt x="10373" y="3498"/>
                    <a:pt x="10460" y="3530"/>
                    <a:pt x="10523" y="3593"/>
                  </a:cubicBezTo>
                  <a:lnTo>
                    <a:pt x="10995" y="4065"/>
                  </a:lnTo>
                  <a:cubicBezTo>
                    <a:pt x="11184" y="4223"/>
                    <a:pt x="11184" y="4475"/>
                    <a:pt x="11027" y="4569"/>
                  </a:cubicBezTo>
                  <a:lnTo>
                    <a:pt x="10806" y="4821"/>
                  </a:lnTo>
                  <a:lnTo>
                    <a:pt x="9798" y="3845"/>
                  </a:lnTo>
                  <a:lnTo>
                    <a:pt x="10050" y="3593"/>
                  </a:lnTo>
                  <a:cubicBezTo>
                    <a:pt x="10113" y="3530"/>
                    <a:pt x="10200" y="3498"/>
                    <a:pt x="10286" y="3498"/>
                  </a:cubicBezTo>
                  <a:close/>
                  <a:moveTo>
                    <a:pt x="9294" y="4349"/>
                  </a:moveTo>
                  <a:lnTo>
                    <a:pt x="10271" y="5325"/>
                  </a:lnTo>
                  <a:lnTo>
                    <a:pt x="7845" y="7783"/>
                  </a:lnTo>
                  <a:lnTo>
                    <a:pt x="6868" y="6774"/>
                  </a:lnTo>
                  <a:lnTo>
                    <a:pt x="9294" y="4349"/>
                  </a:lnTo>
                  <a:close/>
                  <a:moveTo>
                    <a:pt x="6585" y="7499"/>
                  </a:moveTo>
                  <a:lnTo>
                    <a:pt x="7183" y="8098"/>
                  </a:lnTo>
                  <a:lnTo>
                    <a:pt x="6427" y="8255"/>
                  </a:lnTo>
                  <a:lnTo>
                    <a:pt x="6585" y="7499"/>
                  </a:lnTo>
                  <a:close/>
                  <a:moveTo>
                    <a:pt x="6994" y="10398"/>
                  </a:moveTo>
                  <a:lnTo>
                    <a:pt x="6994" y="10776"/>
                  </a:lnTo>
                  <a:cubicBezTo>
                    <a:pt x="6994" y="10870"/>
                    <a:pt x="7057" y="10996"/>
                    <a:pt x="7089" y="11122"/>
                  </a:cubicBezTo>
                  <a:lnTo>
                    <a:pt x="1071" y="11122"/>
                  </a:lnTo>
                  <a:cubicBezTo>
                    <a:pt x="882" y="11122"/>
                    <a:pt x="693" y="10965"/>
                    <a:pt x="693" y="10776"/>
                  </a:cubicBezTo>
                  <a:lnTo>
                    <a:pt x="693" y="10398"/>
                  </a:lnTo>
                  <a:close/>
                  <a:moveTo>
                    <a:pt x="6270" y="663"/>
                  </a:moveTo>
                  <a:lnTo>
                    <a:pt x="6270" y="2458"/>
                  </a:lnTo>
                  <a:cubicBezTo>
                    <a:pt x="6270" y="2647"/>
                    <a:pt x="6427" y="2805"/>
                    <a:pt x="6616" y="2805"/>
                  </a:cubicBezTo>
                  <a:lnTo>
                    <a:pt x="8349" y="2805"/>
                  </a:lnTo>
                  <a:lnTo>
                    <a:pt x="8349" y="4286"/>
                  </a:lnTo>
                  <a:lnTo>
                    <a:pt x="6112" y="6554"/>
                  </a:lnTo>
                  <a:cubicBezTo>
                    <a:pt x="6081" y="6585"/>
                    <a:pt x="6018" y="6680"/>
                    <a:pt x="6018" y="6711"/>
                  </a:cubicBezTo>
                  <a:lnTo>
                    <a:pt x="5608" y="8633"/>
                  </a:lnTo>
                  <a:cubicBezTo>
                    <a:pt x="5545" y="8759"/>
                    <a:pt x="5608" y="8885"/>
                    <a:pt x="5671" y="8948"/>
                  </a:cubicBezTo>
                  <a:cubicBezTo>
                    <a:pt x="5742" y="9019"/>
                    <a:pt x="5813" y="9055"/>
                    <a:pt x="5897" y="9055"/>
                  </a:cubicBezTo>
                  <a:cubicBezTo>
                    <a:pt x="5925" y="9055"/>
                    <a:pt x="5955" y="9051"/>
                    <a:pt x="5986" y="9043"/>
                  </a:cubicBezTo>
                  <a:lnTo>
                    <a:pt x="7908" y="8602"/>
                  </a:lnTo>
                  <a:cubicBezTo>
                    <a:pt x="8002" y="8602"/>
                    <a:pt x="8034" y="8570"/>
                    <a:pt x="8065" y="8507"/>
                  </a:cubicBezTo>
                  <a:lnTo>
                    <a:pt x="8349" y="8255"/>
                  </a:lnTo>
                  <a:lnTo>
                    <a:pt x="8349" y="10807"/>
                  </a:lnTo>
                  <a:lnTo>
                    <a:pt x="8380" y="10807"/>
                  </a:lnTo>
                  <a:cubicBezTo>
                    <a:pt x="8380" y="10996"/>
                    <a:pt x="8223" y="11154"/>
                    <a:pt x="8034" y="11154"/>
                  </a:cubicBezTo>
                  <a:cubicBezTo>
                    <a:pt x="7845" y="11154"/>
                    <a:pt x="7687" y="10996"/>
                    <a:pt x="7687" y="10807"/>
                  </a:cubicBezTo>
                  <a:lnTo>
                    <a:pt x="7687" y="10083"/>
                  </a:lnTo>
                  <a:cubicBezTo>
                    <a:pt x="7687" y="9893"/>
                    <a:pt x="7530" y="9736"/>
                    <a:pt x="7309" y="9736"/>
                  </a:cubicBezTo>
                  <a:lnTo>
                    <a:pt x="1386" y="9736"/>
                  </a:lnTo>
                  <a:lnTo>
                    <a:pt x="1386" y="663"/>
                  </a:lnTo>
                  <a:close/>
                  <a:moveTo>
                    <a:pt x="1071" y="1"/>
                  </a:moveTo>
                  <a:cubicBezTo>
                    <a:pt x="882" y="1"/>
                    <a:pt x="693" y="158"/>
                    <a:pt x="693" y="379"/>
                  </a:cubicBezTo>
                  <a:lnTo>
                    <a:pt x="693" y="9736"/>
                  </a:lnTo>
                  <a:lnTo>
                    <a:pt x="347" y="9736"/>
                  </a:lnTo>
                  <a:cubicBezTo>
                    <a:pt x="158" y="9736"/>
                    <a:pt x="0" y="9893"/>
                    <a:pt x="0" y="10083"/>
                  </a:cubicBezTo>
                  <a:lnTo>
                    <a:pt x="0" y="10807"/>
                  </a:lnTo>
                  <a:cubicBezTo>
                    <a:pt x="0" y="11406"/>
                    <a:pt x="473" y="11815"/>
                    <a:pt x="1008" y="11815"/>
                  </a:cubicBezTo>
                  <a:lnTo>
                    <a:pt x="8002" y="11815"/>
                  </a:lnTo>
                  <a:cubicBezTo>
                    <a:pt x="8569" y="11815"/>
                    <a:pt x="9011" y="11343"/>
                    <a:pt x="9011" y="10807"/>
                  </a:cubicBezTo>
                  <a:lnTo>
                    <a:pt x="9011" y="7562"/>
                  </a:lnTo>
                  <a:lnTo>
                    <a:pt x="11499" y="5105"/>
                  </a:lnTo>
                  <a:cubicBezTo>
                    <a:pt x="11940" y="4664"/>
                    <a:pt x="11940" y="4034"/>
                    <a:pt x="11531" y="3593"/>
                  </a:cubicBezTo>
                  <a:lnTo>
                    <a:pt x="11058" y="3120"/>
                  </a:lnTo>
                  <a:cubicBezTo>
                    <a:pt x="10869" y="2931"/>
                    <a:pt x="10609" y="2836"/>
                    <a:pt x="10346" y="2836"/>
                  </a:cubicBezTo>
                  <a:cubicBezTo>
                    <a:pt x="10082" y="2836"/>
                    <a:pt x="9814" y="2931"/>
                    <a:pt x="9609" y="3120"/>
                  </a:cubicBezTo>
                  <a:lnTo>
                    <a:pt x="9105" y="3624"/>
                  </a:lnTo>
                  <a:lnTo>
                    <a:pt x="9105" y="2490"/>
                  </a:lnTo>
                  <a:cubicBezTo>
                    <a:pt x="9105" y="2427"/>
                    <a:pt x="9074" y="2332"/>
                    <a:pt x="8979" y="2269"/>
                  </a:cubicBezTo>
                  <a:lnTo>
                    <a:pt x="6900" y="127"/>
                  </a:lnTo>
                  <a:cubicBezTo>
                    <a:pt x="6805" y="64"/>
                    <a:pt x="6742" y="1"/>
                    <a:pt x="664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55" name="Google Shape;13365;p75">
            <a:extLst>
              <a:ext uri="{FF2B5EF4-FFF2-40B4-BE49-F238E27FC236}">
                <a16:creationId xmlns:a16="http://schemas.microsoft.com/office/drawing/2014/main" id="{679C4AA6-43CE-4997-8FB9-875FB845F71F}"/>
              </a:ext>
            </a:extLst>
          </p:cNvPr>
          <p:cNvSpPr/>
          <p:nvPr/>
        </p:nvSpPr>
        <p:spPr>
          <a:xfrm>
            <a:off x="3550838" y="2838563"/>
            <a:ext cx="279052" cy="340186"/>
          </a:xfrm>
          <a:custGeom>
            <a:avLst/>
            <a:gdLst/>
            <a:ahLst/>
            <a:cxnLst/>
            <a:rect l="l" t="t" r="r" b="b"/>
            <a:pathLst>
              <a:path w="15853" h="19326" extrusionOk="0">
                <a:moveTo>
                  <a:pt x="9627" y="1133"/>
                </a:moveTo>
                <a:cubicBezTo>
                  <a:pt x="9938" y="1133"/>
                  <a:pt x="10191" y="1387"/>
                  <a:pt x="10191" y="1701"/>
                </a:cubicBezTo>
                <a:lnTo>
                  <a:pt x="10191" y="2265"/>
                </a:lnTo>
                <a:lnTo>
                  <a:pt x="1133" y="2265"/>
                </a:lnTo>
                <a:lnTo>
                  <a:pt x="1133" y="1701"/>
                </a:lnTo>
                <a:cubicBezTo>
                  <a:pt x="1133" y="1387"/>
                  <a:pt x="1387" y="1133"/>
                  <a:pt x="1701" y="1133"/>
                </a:cubicBezTo>
                <a:close/>
                <a:moveTo>
                  <a:pt x="10191" y="3398"/>
                </a:moveTo>
                <a:lnTo>
                  <a:pt x="10191" y="8063"/>
                </a:lnTo>
                <a:cubicBezTo>
                  <a:pt x="10009" y="7998"/>
                  <a:pt x="9817" y="7965"/>
                  <a:pt x="9625" y="7965"/>
                </a:cubicBezTo>
                <a:cubicBezTo>
                  <a:pt x="9434" y="7965"/>
                  <a:pt x="9242" y="7998"/>
                  <a:pt x="9059" y="8063"/>
                </a:cubicBezTo>
                <a:lnTo>
                  <a:pt x="9059" y="6230"/>
                </a:lnTo>
                <a:cubicBezTo>
                  <a:pt x="9059" y="5291"/>
                  <a:pt x="8298" y="4530"/>
                  <a:pt x="7362" y="4530"/>
                </a:cubicBezTo>
                <a:cubicBezTo>
                  <a:pt x="6423" y="4530"/>
                  <a:pt x="5662" y="5291"/>
                  <a:pt x="5662" y="6230"/>
                </a:cubicBezTo>
                <a:lnTo>
                  <a:pt x="5662" y="10285"/>
                </a:lnTo>
                <a:cubicBezTo>
                  <a:pt x="4346" y="10557"/>
                  <a:pt x="3401" y="11716"/>
                  <a:pt x="3398" y="13060"/>
                </a:cubicBezTo>
                <a:lnTo>
                  <a:pt x="3398" y="14231"/>
                </a:lnTo>
                <a:cubicBezTo>
                  <a:pt x="3398" y="14419"/>
                  <a:pt x="3404" y="14609"/>
                  <a:pt x="3413" y="14796"/>
                </a:cubicBezTo>
                <a:lnTo>
                  <a:pt x="1133" y="14796"/>
                </a:lnTo>
                <a:lnTo>
                  <a:pt x="1133" y="3398"/>
                </a:lnTo>
                <a:close/>
                <a:moveTo>
                  <a:pt x="3543" y="15928"/>
                </a:moveTo>
                <a:cubicBezTo>
                  <a:pt x="3606" y="16312"/>
                  <a:pt x="3694" y="16689"/>
                  <a:pt x="3802" y="17061"/>
                </a:cubicBezTo>
                <a:lnTo>
                  <a:pt x="1701" y="17061"/>
                </a:lnTo>
                <a:cubicBezTo>
                  <a:pt x="1387" y="17061"/>
                  <a:pt x="1133" y="16807"/>
                  <a:pt x="1133" y="16496"/>
                </a:cubicBezTo>
                <a:lnTo>
                  <a:pt x="1133" y="15928"/>
                </a:lnTo>
                <a:close/>
                <a:moveTo>
                  <a:pt x="7362" y="5662"/>
                </a:moveTo>
                <a:cubicBezTo>
                  <a:pt x="7673" y="5662"/>
                  <a:pt x="7927" y="5916"/>
                  <a:pt x="7927" y="6230"/>
                </a:cubicBezTo>
                <a:lnTo>
                  <a:pt x="7927" y="11928"/>
                </a:lnTo>
                <a:cubicBezTo>
                  <a:pt x="7927" y="12242"/>
                  <a:pt x="8181" y="12492"/>
                  <a:pt x="8495" y="12492"/>
                </a:cubicBezTo>
                <a:cubicBezTo>
                  <a:pt x="8806" y="12492"/>
                  <a:pt x="9059" y="12242"/>
                  <a:pt x="9059" y="11928"/>
                </a:cubicBezTo>
                <a:lnTo>
                  <a:pt x="9059" y="9663"/>
                </a:lnTo>
                <a:cubicBezTo>
                  <a:pt x="9059" y="9349"/>
                  <a:pt x="9313" y="9098"/>
                  <a:pt x="9627" y="9098"/>
                </a:cubicBezTo>
                <a:cubicBezTo>
                  <a:pt x="9938" y="9098"/>
                  <a:pt x="10191" y="9349"/>
                  <a:pt x="10191" y="9663"/>
                </a:cubicBezTo>
                <a:lnTo>
                  <a:pt x="10191" y="11928"/>
                </a:lnTo>
                <a:cubicBezTo>
                  <a:pt x="10191" y="12242"/>
                  <a:pt x="10445" y="12492"/>
                  <a:pt x="10759" y="12492"/>
                </a:cubicBezTo>
                <a:cubicBezTo>
                  <a:pt x="11070" y="12492"/>
                  <a:pt x="11324" y="12242"/>
                  <a:pt x="11324" y="11928"/>
                </a:cubicBezTo>
                <a:lnTo>
                  <a:pt x="11324" y="10795"/>
                </a:lnTo>
                <a:cubicBezTo>
                  <a:pt x="11324" y="10481"/>
                  <a:pt x="11577" y="10231"/>
                  <a:pt x="11891" y="10231"/>
                </a:cubicBezTo>
                <a:cubicBezTo>
                  <a:pt x="12202" y="10231"/>
                  <a:pt x="12456" y="10481"/>
                  <a:pt x="12456" y="10795"/>
                </a:cubicBezTo>
                <a:lnTo>
                  <a:pt x="12456" y="13060"/>
                </a:lnTo>
                <a:cubicBezTo>
                  <a:pt x="12456" y="13374"/>
                  <a:pt x="12710" y="13625"/>
                  <a:pt x="13024" y="13625"/>
                </a:cubicBezTo>
                <a:cubicBezTo>
                  <a:pt x="13335" y="13625"/>
                  <a:pt x="13588" y="13374"/>
                  <a:pt x="13588" y="13060"/>
                </a:cubicBezTo>
                <a:lnTo>
                  <a:pt x="13588" y="11928"/>
                </a:lnTo>
                <a:cubicBezTo>
                  <a:pt x="13588" y="11614"/>
                  <a:pt x="13842" y="11363"/>
                  <a:pt x="14156" y="11363"/>
                </a:cubicBezTo>
                <a:cubicBezTo>
                  <a:pt x="14467" y="11363"/>
                  <a:pt x="14721" y="11614"/>
                  <a:pt x="14721" y="11928"/>
                </a:cubicBezTo>
                <a:lnTo>
                  <a:pt x="14721" y="14231"/>
                </a:lnTo>
                <a:cubicBezTo>
                  <a:pt x="14718" y="15602"/>
                  <a:pt x="14407" y="16958"/>
                  <a:pt x="13806" y="18193"/>
                </a:cubicBezTo>
                <a:lnTo>
                  <a:pt x="5448" y="18193"/>
                </a:lnTo>
                <a:cubicBezTo>
                  <a:pt x="4844" y="16958"/>
                  <a:pt x="4533" y="15602"/>
                  <a:pt x="4530" y="14231"/>
                </a:cubicBezTo>
                <a:lnTo>
                  <a:pt x="4530" y="13060"/>
                </a:lnTo>
                <a:cubicBezTo>
                  <a:pt x="4530" y="12341"/>
                  <a:pt x="4983" y="11698"/>
                  <a:pt x="5662" y="11460"/>
                </a:cubicBezTo>
                <a:lnTo>
                  <a:pt x="5662" y="14231"/>
                </a:lnTo>
                <a:cubicBezTo>
                  <a:pt x="5662" y="14542"/>
                  <a:pt x="5916" y="14796"/>
                  <a:pt x="6230" y="14796"/>
                </a:cubicBezTo>
                <a:cubicBezTo>
                  <a:pt x="6541" y="14796"/>
                  <a:pt x="6795" y="14542"/>
                  <a:pt x="6795" y="14231"/>
                </a:cubicBezTo>
                <a:lnTo>
                  <a:pt x="6795" y="6230"/>
                </a:lnTo>
                <a:cubicBezTo>
                  <a:pt x="6795" y="5916"/>
                  <a:pt x="7048" y="5662"/>
                  <a:pt x="7362" y="5662"/>
                </a:cubicBezTo>
                <a:close/>
                <a:moveTo>
                  <a:pt x="1701" y="1"/>
                </a:moveTo>
                <a:cubicBezTo>
                  <a:pt x="762" y="1"/>
                  <a:pt x="1" y="762"/>
                  <a:pt x="1" y="1701"/>
                </a:cubicBezTo>
                <a:lnTo>
                  <a:pt x="1" y="16496"/>
                </a:lnTo>
                <a:cubicBezTo>
                  <a:pt x="1" y="17432"/>
                  <a:pt x="762" y="18193"/>
                  <a:pt x="1701" y="18193"/>
                </a:cubicBezTo>
                <a:lnTo>
                  <a:pt x="4204" y="18193"/>
                </a:lnTo>
                <a:cubicBezTo>
                  <a:pt x="4285" y="18389"/>
                  <a:pt x="4376" y="18582"/>
                  <a:pt x="4470" y="18773"/>
                </a:cubicBezTo>
                <a:lnTo>
                  <a:pt x="4590" y="19011"/>
                </a:lnTo>
                <a:cubicBezTo>
                  <a:pt x="4687" y="19204"/>
                  <a:pt x="4880" y="19325"/>
                  <a:pt x="5098" y="19325"/>
                </a:cubicBezTo>
                <a:lnTo>
                  <a:pt x="14156" y="19325"/>
                </a:lnTo>
                <a:cubicBezTo>
                  <a:pt x="14370" y="19325"/>
                  <a:pt x="14564" y="19204"/>
                  <a:pt x="14660" y="19011"/>
                </a:cubicBezTo>
                <a:lnTo>
                  <a:pt x="14781" y="18773"/>
                </a:lnTo>
                <a:cubicBezTo>
                  <a:pt x="15485" y="17363"/>
                  <a:pt x="15850" y="15808"/>
                  <a:pt x="15853" y="14231"/>
                </a:cubicBezTo>
                <a:lnTo>
                  <a:pt x="15853" y="11928"/>
                </a:lnTo>
                <a:cubicBezTo>
                  <a:pt x="15853" y="10953"/>
                  <a:pt x="15054" y="10228"/>
                  <a:pt x="14155" y="10228"/>
                </a:cubicBezTo>
                <a:cubicBezTo>
                  <a:pt x="13949" y="10228"/>
                  <a:pt x="13737" y="10266"/>
                  <a:pt x="13528" y="10348"/>
                </a:cubicBezTo>
                <a:cubicBezTo>
                  <a:pt x="13326" y="9609"/>
                  <a:pt x="12655" y="9098"/>
                  <a:pt x="11891" y="9098"/>
                </a:cubicBezTo>
                <a:cubicBezTo>
                  <a:pt x="11883" y="9098"/>
                  <a:pt x="11875" y="9098"/>
                  <a:pt x="11867" y="9098"/>
                </a:cubicBezTo>
                <a:cubicBezTo>
                  <a:pt x="11682" y="9098"/>
                  <a:pt x="11497" y="9131"/>
                  <a:pt x="11324" y="9195"/>
                </a:cubicBezTo>
                <a:lnTo>
                  <a:pt x="11324" y="1701"/>
                </a:lnTo>
                <a:cubicBezTo>
                  <a:pt x="11324" y="762"/>
                  <a:pt x="10563" y="1"/>
                  <a:pt x="9627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58" name="Google Shape;3472;p59">
            <a:extLst>
              <a:ext uri="{FF2B5EF4-FFF2-40B4-BE49-F238E27FC236}">
                <a16:creationId xmlns:a16="http://schemas.microsoft.com/office/drawing/2014/main" id="{9023EADA-7D89-4412-A8B6-A6CA9CAF3A79}"/>
              </a:ext>
            </a:extLst>
          </p:cNvPr>
          <p:cNvSpPr txBox="1">
            <a:spLocks/>
          </p:cNvSpPr>
          <p:nvPr/>
        </p:nvSpPr>
        <p:spPr>
          <a:xfrm>
            <a:off x="6163813" y="2655713"/>
            <a:ext cx="20049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2000" dirty="0">
                <a:solidFill>
                  <a:schemeClr val="accent2">
                    <a:lumMod val="25000"/>
                  </a:schemeClr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   </a:t>
            </a:r>
            <a:r>
              <a:rPr lang="ko-KR" altLang="en-US" sz="2000" dirty="0">
                <a:solidFill>
                  <a:schemeClr val="accent2">
                    <a:lumMod val="25000"/>
                  </a:schemeClr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사용자 </a:t>
            </a:r>
            <a:endParaRPr lang="en-US" altLang="ko-KR" sz="2000" dirty="0">
              <a:solidFill>
                <a:schemeClr val="accent2">
                  <a:lumMod val="25000"/>
                </a:schemeClr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  <a:p>
            <a:r>
              <a:rPr lang="ko-KR" altLang="en-US" sz="2000" dirty="0">
                <a:solidFill>
                  <a:schemeClr val="accent2">
                    <a:lumMod val="25000"/>
                  </a:schemeClr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   시나리오 작성</a:t>
            </a:r>
            <a:endParaRPr lang="en-US" altLang="ko-KR" sz="2000" dirty="0">
              <a:solidFill>
                <a:schemeClr val="accent2">
                  <a:lumMod val="25000"/>
                </a:schemeClr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</p:spTree>
    <p:extLst>
      <p:ext uri="{BB962C8B-B14F-4D97-AF65-F5344CB8AC3E}">
        <p14:creationId xmlns:p14="http://schemas.microsoft.com/office/powerpoint/2010/main" val="15217813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8" name="Google Shape;2308;p43"/>
          <p:cNvSpPr txBox="1">
            <a:spLocks noGrp="1"/>
          </p:cNvSpPr>
          <p:nvPr>
            <p:ph type="title"/>
          </p:nvPr>
        </p:nvSpPr>
        <p:spPr>
          <a:xfrm>
            <a:off x="1823475" y="338328"/>
            <a:ext cx="549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b="1" dirty="0"/>
              <a:t>요구사항 분석 </a:t>
            </a:r>
            <a:r>
              <a:rPr lang="en-US" altLang="ko-KR" sz="2400" b="1" dirty="0"/>
              <a:t>&amp;</a:t>
            </a:r>
            <a:r>
              <a:rPr lang="ko-KR" altLang="en-US" sz="2400" b="1" dirty="0"/>
              <a:t> 사용자 시나리오</a:t>
            </a:r>
            <a:endParaRPr sz="24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C4B9BD1-02F4-4026-B419-521EDB4966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1679" y="1314451"/>
            <a:ext cx="5472113" cy="328951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62D9B25-1D17-4706-9EFD-434D847703EB}"/>
              </a:ext>
            </a:extLst>
          </p:cNvPr>
          <p:cNvSpPr txBox="1"/>
          <p:nvPr/>
        </p:nvSpPr>
        <p:spPr>
          <a:xfrm>
            <a:off x="3003946" y="4615436"/>
            <a:ext cx="4046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>
                <a:solidFill>
                  <a:schemeClr val="accent2">
                    <a:lumMod val="25000"/>
                  </a:schemeClr>
                </a:solidFill>
                <a:latin typeface="Barlow Semi Condensed Medium" panose="020B0600000101010101" charset="0"/>
              </a:rPr>
              <a:t>게시판 </a:t>
            </a:r>
            <a:r>
              <a:rPr lang="en-US" altLang="ko-KR" sz="1800" dirty="0">
                <a:solidFill>
                  <a:schemeClr val="accent2">
                    <a:lumMod val="25000"/>
                  </a:schemeClr>
                </a:solidFill>
                <a:latin typeface="Barlow Semi Condensed Medium" panose="020B0600000101010101" charset="0"/>
              </a:rPr>
              <a:t>&amp; </a:t>
            </a:r>
            <a:r>
              <a:rPr lang="ko-KR" altLang="en-US" sz="1800" dirty="0">
                <a:solidFill>
                  <a:schemeClr val="accent2">
                    <a:lumMod val="25000"/>
                  </a:schemeClr>
                </a:solidFill>
                <a:latin typeface="Barlow Semi Condensed Medium" panose="020B0600000101010101" charset="0"/>
              </a:rPr>
              <a:t>게시물 열람 </a:t>
            </a:r>
            <a:r>
              <a:rPr lang="en-US" altLang="ko-KR" sz="1800" dirty="0">
                <a:solidFill>
                  <a:schemeClr val="accent2">
                    <a:lumMod val="25000"/>
                  </a:schemeClr>
                </a:solidFill>
                <a:latin typeface="Barlow Semi Condensed Medium" panose="020B0600000101010101" charset="0"/>
              </a:rPr>
              <a:t>sequence</a:t>
            </a:r>
            <a:endParaRPr lang="ko-KR" altLang="en-US" sz="1800" dirty="0">
              <a:solidFill>
                <a:schemeClr val="accent2">
                  <a:lumMod val="25000"/>
                </a:schemeClr>
              </a:solidFill>
              <a:latin typeface="Barlow Semi Condensed Medium" panose="020B060000010101010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18923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2195;p40">
            <a:extLst>
              <a:ext uri="{FF2B5EF4-FFF2-40B4-BE49-F238E27FC236}">
                <a16:creationId xmlns:a16="http://schemas.microsoft.com/office/drawing/2014/main" id="{3D03053C-BC1A-4A79-BA0E-DB524374B2E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19072" y="338328"/>
            <a:ext cx="55779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 API </a:t>
            </a:r>
            <a:r>
              <a:rPr lang="ko-KR" altLang="en-US" b="1" dirty="0"/>
              <a:t>문서 작성</a:t>
            </a:r>
            <a:endParaRPr b="1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12396E6-204B-4B7B-BAB7-6012051659DB}"/>
              </a:ext>
            </a:extLst>
          </p:cNvPr>
          <p:cNvSpPr/>
          <p:nvPr/>
        </p:nvSpPr>
        <p:spPr>
          <a:xfrm>
            <a:off x="864394" y="3228975"/>
            <a:ext cx="835820" cy="2357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30" name="Picture 6" descr="REST API란?">
            <a:extLst>
              <a:ext uri="{FF2B5EF4-FFF2-40B4-BE49-F238E27FC236}">
                <a16:creationId xmlns:a16="http://schemas.microsoft.com/office/drawing/2014/main" id="{225C0CBD-A9F1-48DA-9E28-BC0BA56E9A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54" b="27707"/>
          <a:stretch/>
        </p:blipFill>
        <p:spPr bwMode="auto">
          <a:xfrm>
            <a:off x="1132914" y="1914525"/>
            <a:ext cx="2712829" cy="150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78BFF7E-A958-4030-85BC-C8AE17687ECA}"/>
              </a:ext>
            </a:extLst>
          </p:cNvPr>
          <p:cNvSpPr txBox="1"/>
          <p:nvPr/>
        </p:nvSpPr>
        <p:spPr>
          <a:xfrm>
            <a:off x="4222371" y="1473337"/>
            <a:ext cx="601447" cy="400110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2"/>
                </a:solidFill>
                <a:latin typeface="Abadi Extra Light" panose="020B0204020104020204" pitchFamily="34" charset="0"/>
              </a:rPr>
              <a:t>GET</a:t>
            </a:r>
            <a:endParaRPr lang="ko-KR" altLang="en-US" sz="2000" dirty="0">
              <a:solidFill>
                <a:schemeClr val="bg2"/>
              </a:solidFill>
              <a:latin typeface="Abadi Extra Light" panose="020B0204020104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87EB4CE-ED34-401C-97E3-9BCA6E8C87D9}"/>
              </a:ext>
            </a:extLst>
          </p:cNvPr>
          <p:cNvSpPr txBox="1"/>
          <p:nvPr/>
        </p:nvSpPr>
        <p:spPr>
          <a:xfrm>
            <a:off x="4222371" y="2000598"/>
            <a:ext cx="601447" cy="400110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2"/>
                </a:solidFill>
                <a:latin typeface="Abadi Extra Light" panose="020B0204020104020204" pitchFamily="34" charset="0"/>
              </a:rPr>
              <a:t>GET</a:t>
            </a:r>
            <a:endParaRPr lang="ko-KR" altLang="en-US" sz="2000" dirty="0">
              <a:solidFill>
                <a:schemeClr val="bg2"/>
              </a:solidFill>
              <a:latin typeface="Abadi Extra Light" panose="020B0204020104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33A474D-A02F-44D6-86F2-794593E25CFC}"/>
              </a:ext>
            </a:extLst>
          </p:cNvPr>
          <p:cNvSpPr txBox="1"/>
          <p:nvPr/>
        </p:nvSpPr>
        <p:spPr>
          <a:xfrm>
            <a:off x="4222371" y="2526106"/>
            <a:ext cx="747320" cy="400110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2"/>
                </a:solidFill>
                <a:latin typeface="Abadi Extra Light" panose="020B0204020104020204" pitchFamily="34" charset="0"/>
              </a:rPr>
              <a:t>POST</a:t>
            </a:r>
            <a:endParaRPr lang="ko-KR" altLang="en-US" sz="2000" dirty="0">
              <a:solidFill>
                <a:schemeClr val="bg2"/>
              </a:solidFill>
              <a:latin typeface="Abadi Extra Light" panose="020B0204020104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B6B69A2-8B98-406A-B3BC-9F4701C7C77E}"/>
              </a:ext>
            </a:extLst>
          </p:cNvPr>
          <p:cNvSpPr txBox="1"/>
          <p:nvPr/>
        </p:nvSpPr>
        <p:spPr>
          <a:xfrm>
            <a:off x="4222371" y="3047905"/>
            <a:ext cx="595035" cy="400110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2"/>
                </a:solidFill>
                <a:latin typeface="Abadi Extra Light" panose="020B0204020104020204" pitchFamily="34" charset="0"/>
              </a:rPr>
              <a:t>PUT</a:t>
            </a:r>
            <a:endParaRPr lang="ko-KR" altLang="en-US" sz="2000" dirty="0">
              <a:solidFill>
                <a:schemeClr val="bg2"/>
              </a:solidFill>
              <a:latin typeface="Abadi Extra Light" panose="020B020402010402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132F66C-20F4-4607-970C-A593CCA5B1AB}"/>
              </a:ext>
            </a:extLst>
          </p:cNvPr>
          <p:cNvSpPr txBox="1"/>
          <p:nvPr/>
        </p:nvSpPr>
        <p:spPr>
          <a:xfrm>
            <a:off x="4222371" y="3578875"/>
            <a:ext cx="1008609" cy="400110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2"/>
                </a:solidFill>
                <a:latin typeface="Abadi Extra Light" panose="020B0204020104020204" pitchFamily="34" charset="0"/>
              </a:rPr>
              <a:t>DELETE</a:t>
            </a:r>
            <a:endParaRPr lang="ko-KR" altLang="en-US" sz="2000" dirty="0">
              <a:solidFill>
                <a:schemeClr val="bg2"/>
              </a:solidFill>
              <a:latin typeface="Abadi Extra Light" panose="020B0204020104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1CA021-BB63-4972-A6B6-A6CD9DB53112}"/>
              </a:ext>
            </a:extLst>
          </p:cNvPr>
          <p:cNvSpPr txBox="1"/>
          <p:nvPr/>
        </p:nvSpPr>
        <p:spPr>
          <a:xfrm>
            <a:off x="5325029" y="1518260"/>
            <a:ext cx="6238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Abadi Extra Light" panose="020B0204020104020204" pitchFamily="34" charset="0"/>
              </a:rPr>
              <a:t>/users</a:t>
            </a:r>
            <a:endParaRPr lang="ko-KR" altLang="en-US" dirty="0">
              <a:latin typeface="Abadi Extra Light" panose="020B020402010402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C4835F6-B8CD-4A8C-8A8C-DBF9233972BE}"/>
              </a:ext>
            </a:extLst>
          </p:cNvPr>
          <p:cNvSpPr txBox="1"/>
          <p:nvPr/>
        </p:nvSpPr>
        <p:spPr>
          <a:xfrm>
            <a:off x="5325029" y="2046764"/>
            <a:ext cx="7745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Abadi Extra Light" panose="020B0204020104020204" pitchFamily="34" charset="0"/>
              </a:rPr>
              <a:t>/user/:id</a:t>
            </a:r>
            <a:endParaRPr lang="ko-KR" altLang="en-US" dirty="0">
              <a:latin typeface="Abadi Extra Light" panose="020B0204020104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F4872E3-7D24-4833-82BB-E57F8E75BE4B}"/>
              </a:ext>
            </a:extLst>
          </p:cNvPr>
          <p:cNvSpPr txBox="1"/>
          <p:nvPr/>
        </p:nvSpPr>
        <p:spPr>
          <a:xfrm>
            <a:off x="5325029" y="2512860"/>
            <a:ext cx="5485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Abadi Extra Light" panose="020B0204020104020204" pitchFamily="34" charset="0"/>
              </a:rPr>
              <a:t>/user</a:t>
            </a:r>
            <a:endParaRPr lang="ko-KR" altLang="en-US" dirty="0">
              <a:latin typeface="Abadi Extra Light" panose="020B020402010402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DC9112A-1741-4A62-BC3B-891B807DF5C5}"/>
              </a:ext>
            </a:extLst>
          </p:cNvPr>
          <p:cNvSpPr txBox="1"/>
          <p:nvPr/>
        </p:nvSpPr>
        <p:spPr>
          <a:xfrm>
            <a:off x="5362699" y="3625041"/>
            <a:ext cx="5485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Abadi Extra Light" panose="020B0204020104020204" pitchFamily="34" charset="0"/>
              </a:rPr>
              <a:t>/user</a:t>
            </a:r>
            <a:endParaRPr lang="ko-KR" altLang="en-US" dirty="0">
              <a:latin typeface="Abadi Extra Light" panose="020B020402010402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500DEF8-93F5-4918-9D51-E46CA1E6FA6A}"/>
              </a:ext>
            </a:extLst>
          </p:cNvPr>
          <p:cNvSpPr txBox="1"/>
          <p:nvPr/>
        </p:nvSpPr>
        <p:spPr>
          <a:xfrm>
            <a:off x="5325029" y="3094071"/>
            <a:ext cx="5485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Abadi Extra Light" panose="020B0204020104020204" pitchFamily="34" charset="0"/>
              </a:rPr>
              <a:t>/user</a:t>
            </a:r>
            <a:endParaRPr lang="ko-KR" altLang="en-US" dirty="0">
              <a:latin typeface="Abadi Extra Light" panose="020B0204020104020204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4008984-16EB-4244-AD15-28E1276DFA2C}"/>
              </a:ext>
            </a:extLst>
          </p:cNvPr>
          <p:cNvSpPr txBox="1"/>
          <p:nvPr/>
        </p:nvSpPr>
        <p:spPr>
          <a:xfrm>
            <a:off x="6212535" y="1524435"/>
            <a:ext cx="13292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Abadi Extra Light" panose="020B0204020104020204" pitchFamily="34" charset="0"/>
              </a:rPr>
              <a:t>Get  list of users</a:t>
            </a:r>
            <a:endParaRPr lang="ko-KR" altLang="en-US" dirty="0">
              <a:latin typeface="Abadi Extra Light" panose="020B020402010402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F8DECF8-F46C-47E8-8E81-E5BFFCF143C7}"/>
              </a:ext>
            </a:extLst>
          </p:cNvPr>
          <p:cNvSpPr txBox="1"/>
          <p:nvPr/>
        </p:nvSpPr>
        <p:spPr>
          <a:xfrm>
            <a:off x="6212535" y="2046685"/>
            <a:ext cx="15953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Abadi Extra Light" panose="020B0204020104020204" pitchFamily="34" charset="0"/>
              </a:rPr>
              <a:t>Find a user by its ID</a:t>
            </a:r>
            <a:endParaRPr lang="ko-KR" altLang="en-US" dirty="0">
              <a:latin typeface="Abadi Extra Light" panose="020B0204020104020204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BC88E0D-5E34-4398-9297-3E4338345810}"/>
              </a:ext>
            </a:extLst>
          </p:cNvPr>
          <p:cNvSpPr txBox="1"/>
          <p:nvPr/>
        </p:nvSpPr>
        <p:spPr>
          <a:xfrm>
            <a:off x="6212535" y="2512859"/>
            <a:ext cx="1459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Abadi Extra Light" panose="020B0204020104020204" pitchFamily="34" charset="0"/>
              </a:rPr>
              <a:t>Create a new user</a:t>
            </a:r>
            <a:endParaRPr lang="ko-KR" altLang="en-US" dirty="0">
              <a:latin typeface="Abadi Extra Light" panose="020B0204020104020204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A458062-15A6-4563-BEAE-D6F70043F51B}"/>
              </a:ext>
            </a:extLst>
          </p:cNvPr>
          <p:cNvSpPr txBox="1"/>
          <p:nvPr/>
        </p:nvSpPr>
        <p:spPr>
          <a:xfrm>
            <a:off x="6212535" y="3094071"/>
            <a:ext cx="18341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Abadi Extra Light" panose="020B0204020104020204" pitchFamily="34" charset="0"/>
              </a:rPr>
              <a:t>Update an existing user</a:t>
            </a:r>
            <a:endParaRPr lang="ko-KR" altLang="en-US" dirty="0">
              <a:latin typeface="Abadi Extra Light" panose="020B0204020104020204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C8FF3CE-A353-4D3F-9C5B-AA35931FD626}"/>
              </a:ext>
            </a:extLst>
          </p:cNvPr>
          <p:cNvSpPr txBox="1"/>
          <p:nvPr/>
        </p:nvSpPr>
        <p:spPr>
          <a:xfrm>
            <a:off x="6212535" y="3625041"/>
            <a:ext cx="17860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Abadi Extra Light" panose="020B0204020104020204" pitchFamily="34" charset="0"/>
              </a:rPr>
              <a:t>Delete an existing user</a:t>
            </a:r>
            <a:endParaRPr lang="ko-KR" altLang="en-US" dirty="0">
              <a:latin typeface="Abadi Extra Light" panose="020B02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41807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8" name="Google Shape;3498;p61"/>
          <p:cNvSpPr txBox="1">
            <a:spLocks noGrp="1"/>
          </p:cNvSpPr>
          <p:nvPr>
            <p:ph type="title"/>
          </p:nvPr>
        </p:nvSpPr>
        <p:spPr>
          <a:xfrm>
            <a:off x="1807671" y="338325"/>
            <a:ext cx="55287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b="1" dirty="0"/>
              <a:t>개발 </a:t>
            </a:r>
            <a:r>
              <a:rPr lang="en-US" altLang="ko-KR" b="1" dirty="0"/>
              <a:t>&amp; </a:t>
            </a:r>
            <a:r>
              <a:rPr lang="ko-KR" altLang="en-US" b="1" dirty="0"/>
              <a:t>테스트 배포</a:t>
            </a:r>
            <a:endParaRPr b="1" dirty="0"/>
          </a:p>
        </p:txBody>
      </p:sp>
      <p:sp>
        <p:nvSpPr>
          <p:cNvPr id="3499" name="Google Shape;3499;p61"/>
          <p:cNvSpPr/>
          <p:nvPr/>
        </p:nvSpPr>
        <p:spPr>
          <a:xfrm>
            <a:off x="4654925" y="1235720"/>
            <a:ext cx="2676000" cy="32223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0" name="Google Shape;3500;p61"/>
          <p:cNvSpPr/>
          <p:nvPr/>
        </p:nvSpPr>
        <p:spPr>
          <a:xfrm>
            <a:off x="4840025" y="1429370"/>
            <a:ext cx="2305800" cy="28350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1" name="Google Shape;3501;p61"/>
          <p:cNvSpPr/>
          <p:nvPr/>
        </p:nvSpPr>
        <p:spPr>
          <a:xfrm>
            <a:off x="1791350" y="1235720"/>
            <a:ext cx="2676000" cy="32223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2" name="Google Shape;3502;p61"/>
          <p:cNvSpPr/>
          <p:nvPr/>
        </p:nvSpPr>
        <p:spPr>
          <a:xfrm>
            <a:off x="1976450" y="1429370"/>
            <a:ext cx="2305800" cy="28350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7" name="Google Shape;3507;p61"/>
          <p:cNvSpPr txBox="1">
            <a:spLocks noGrp="1"/>
          </p:cNvSpPr>
          <p:nvPr>
            <p:ph type="title" idx="5"/>
          </p:nvPr>
        </p:nvSpPr>
        <p:spPr>
          <a:xfrm>
            <a:off x="2336937" y="1624843"/>
            <a:ext cx="1593121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Front-end</a:t>
            </a:r>
            <a:endParaRPr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58C8758-47BD-4D1E-9CCC-E4642E22FA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7292" b="91921" l="3125" r="2812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9213" r="68750"/>
          <a:stretch/>
        </p:blipFill>
        <p:spPr bwMode="auto">
          <a:xfrm>
            <a:off x="1955310" y="1826215"/>
            <a:ext cx="2186793" cy="2693983"/>
          </a:xfrm>
          <a:prstGeom prst="rect">
            <a:avLst/>
          </a:pr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Google Shape;3507;p61">
            <a:extLst>
              <a:ext uri="{FF2B5EF4-FFF2-40B4-BE49-F238E27FC236}">
                <a16:creationId xmlns:a16="http://schemas.microsoft.com/office/drawing/2014/main" id="{A58FA90F-0042-4BBE-ADD6-DBF7B026E2C0}"/>
              </a:ext>
            </a:extLst>
          </p:cNvPr>
          <p:cNvSpPr txBox="1">
            <a:spLocks/>
          </p:cNvSpPr>
          <p:nvPr/>
        </p:nvSpPr>
        <p:spPr>
          <a:xfrm>
            <a:off x="5196364" y="1624843"/>
            <a:ext cx="1593121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en-US" sz="2000" dirty="0"/>
              <a:t>Back-end</a:t>
            </a:r>
            <a:endParaRPr lang="en-US" dirty="0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BF6DC767-AB3D-46F8-9A50-40AD294B5C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6925" y1="38697" x2="56925" y2="38697"/>
                        <a14:foregroundMark x1="42900" y1="42720" x2="42900" y2="42720"/>
                        <a14:foregroundMark x1="46525" y1="41246" x2="39850" y2="40907"/>
                        <a14:foregroundMark x1="41850" y1="68499" x2="47400" y2="68782"/>
                        <a14:foregroundMark x1="47400" y1="68782" x2="47500" y2="68329"/>
                        <a14:foregroundMark x1="47825" y1="68895" x2="47825" y2="68895"/>
                        <a14:foregroundMark x1="54350" y1="56261" x2="56775" y2="59377"/>
                        <a14:foregroundMark x1="59025" y1="58810" x2="55875" y2="61020"/>
                        <a14:foregroundMark x1="39750" y1="52408" x2="39750" y2="52408"/>
                        <a14:backgroundMark x1="42025" y1="32125" x2="45800" y2="33938"/>
                        <a14:backgroundMark x1="39493" y1="39882" x2="38625" y2="43796"/>
                        <a14:backgroundMark x1="41050" y1="32861" x2="39525" y2="39736"/>
                        <a14:backgroundMark x1="38625" y1="43796" x2="38550" y2="45836"/>
                        <a14:backgroundMark x1="42025" y1="33598" x2="42025" y2="36317"/>
                        <a14:backgroundMark x1="59750" y1="51161" x2="60000" y2="61020"/>
                        <a14:backgroundMark x1="48625" y1="66856" x2="48625" y2="70708"/>
                        <a14:backgroundMark x1="48475" y1="66686" x2="48475" y2="71615"/>
                        <a14:backgroundMark x1="46200" y1="71218" x2="47750" y2="71955"/>
                        <a14:backgroundMark x1="45325" y1="71218" x2="46125" y2="71218"/>
                        <a14:backgroundMark x1="45150" y1="70878" x2="45475" y2="70878"/>
                        <a14:backgroundMark x1="56925" y1="67195" x2="57425" y2="67195"/>
                        <a14:backgroundMark x1="54425" y1="67025" x2="54425" y2="67025"/>
                        <a14:backgroundMark x1="54525" y1="66686" x2="55075" y2="67592"/>
                        <a14:backgroundMark x1="54525" y1="65382" x2="54525" y2="66119"/>
                        <a14:backgroundMark x1="56375" y1="66289" x2="56375" y2="66289"/>
                        <a14:backgroundMark x1="58550" y1="66289" x2="58550" y2="662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833" t="31234" r="36890" b="11940"/>
          <a:stretch/>
        </p:blipFill>
        <p:spPr bwMode="auto">
          <a:xfrm>
            <a:off x="5039511" y="2082043"/>
            <a:ext cx="1906826" cy="2126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2593826"/>
      </p:ext>
    </p:extLst>
  </p:cSld>
  <p:clrMapOvr>
    <a:masterClrMapping/>
  </p:clrMapOvr>
</p:sld>
</file>

<file path=ppt/theme/theme1.xml><?xml version="1.0" encoding="utf-8"?>
<a:theme xmlns:a="http://schemas.openxmlformats.org/drawingml/2006/main" name="Technology Consulting by Slidesgo">
  <a:themeElements>
    <a:clrScheme name="Simple Light">
      <a:dk1>
        <a:srgbClr val="3D3D3D"/>
      </a:dk1>
      <a:lt1>
        <a:srgbClr val="FFFFFF"/>
      </a:lt1>
      <a:dk2>
        <a:srgbClr val="494949"/>
      </a:dk2>
      <a:lt2>
        <a:srgbClr val="EEEEEE"/>
      </a:lt2>
      <a:accent1>
        <a:srgbClr val="77C6FC"/>
      </a:accent1>
      <a:accent2>
        <a:srgbClr val="BBE3FE"/>
      </a:accent2>
      <a:accent3>
        <a:srgbClr val="D6EEFE"/>
      </a:accent3>
      <a:accent4>
        <a:srgbClr val="BEBEBE"/>
      </a:accent4>
      <a:accent5>
        <a:srgbClr val="477797"/>
      </a:accent5>
      <a:accent6>
        <a:srgbClr val="9E9E9E"/>
      </a:accent6>
      <a:hlink>
        <a:srgbClr val="77C6F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990</TotalTime>
  <Words>775</Words>
  <Application>Microsoft Office PowerPoint</Application>
  <PresentationFormat>화면 슬라이드 쇼(16:9)</PresentationFormat>
  <Paragraphs>222</Paragraphs>
  <Slides>42</Slides>
  <Notes>42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42</vt:i4>
      </vt:variant>
    </vt:vector>
  </HeadingPairs>
  <TitlesOfParts>
    <vt:vector size="49" baseType="lpstr">
      <vt:lpstr>Arial</vt:lpstr>
      <vt:lpstr>맑은 고딕</vt:lpstr>
      <vt:lpstr>Abadi Extra Light</vt:lpstr>
      <vt:lpstr>Barlow Semi Condensed Medium</vt:lpstr>
      <vt:lpstr>Fjalla One</vt:lpstr>
      <vt:lpstr>Barlow Semi Condensed</vt:lpstr>
      <vt:lpstr>Technology Consulting by Slidesgo</vt:lpstr>
      <vt:lpstr>App for Community</vt:lpstr>
      <vt:lpstr>Table of Contents</vt:lpstr>
      <vt:lpstr>Introduction</vt:lpstr>
      <vt:lpstr>Project Introduction</vt:lpstr>
      <vt:lpstr>Process</vt:lpstr>
      <vt:lpstr>Development Process</vt:lpstr>
      <vt:lpstr>요구사항 분석 &amp; 사용자 시나리오</vt:lpstr>
      <vt:lpstr> API 문서 작성</vt:lpstr>
      <vt:lpstr>개발 &amp; 테스트 배포</vt:lpstr>
      <vt:lpstr>Team 13</vt:lpstr>
      <vt:lpstr>Back-end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2. 환경 – Nest JS</vt:lpstr>
      <vt:lpstr>PowerPoint 프레젠테이션</vt:lpstr>
      <vt:lpstr>3. Pipe Line</vt:lpstr>
      <vt:lpstr>3. Infra</vt:lpstr>
      <vt:lpstr>4. Current Situation</vt:lpstr>
      <vt:lpstr>4. Plan</vt:lpstr>
      <vt:lpstr>PowerPoint 프레젠테이션</vt:lpstr>
      <vt:lpstr>Team 24</vt:lpstr>
      <vt:lpstr>Front-end </vt:lpstr>
      <vt:lpstr>2. Why FLUTTER?</vt:lpstr>
      <vt:lpstr>2. Why SWIFTUI?</vt:lpstr>
      <vt:lpstr>3. Purpose</vt:lpstr>
      <vt:lpstr>3. Purpose</vt:lpstr>
      <vt:lpstr>4. Current Situation– 기본 UI</vt:lpstr>
      <vt:lpstr>4. Current Situation– 로그인 기능(Flutter)</vt:lpstr>
      <vt:lpstr>4. Current Situation– 로그인 성공(Flutter)</vt:lpstr>
      <vt:lpstr>4. Current Situation– 회원 가입 기능(Flutter)</vt:lpstr>
      <vt:lpstr>4. Current Situation– 회원 가입 기능(Flutter)</vt:lpstr>
      <vt:lpstr>4. Current Situation– 회원 가입 기능(Flutter)</vt:lpstr>
      <vt:lpstr>4. Current Situation– 로그인 기능(swift UI)</vt:lpstr>
      <vt:lpstr>Mentoring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Technology Consulting</dc:title>
  <dc:creator>HyeYoung</dc:creator>
  <cp:lastModifiedBy>이인규(학생-소프트웨어전공)</cp:lastModifiedBy>
  <cp:revision>117</cp:revision>
  <dcterms:modified xsi:type="dcterms:W3CDTF">2021-04-08T16:15:27Z</dcterms:modified>
</cp:coreProperties>
</file>